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5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18288000" cy="10287000"/>
  <p:notesSz cx="6858000" cy="9144000"/>
  <p:embeddedFontLst>
    <p:embeddedFont>
      <p:font typeface="Blinker" panose="020B0604020202020204" charset="0"/>
      <p:regular r:id="rId25"/>
      <p:bold r:id="rId26"/>
    </p:embeddedFon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Satisfy" panose="020B0604020202020204" charset="0"/>
      <p:regular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696" y="6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3591AD7-B7F8-4673-B6E1-23CBEB00561A}" type="doc">
      <dgm:prSet loTypeId="urn:microsoft.com/office/officeart/2005/8/layout/pyramid2" loCatId="pyramid" qsTypeId="urn:microsoft.com/office/officeart/2005/8/quickstyle/simple1" qsCatId="simple" csTypeId="urn:microsoft.com/office/officeart/2005/8/colors/accent1_2" csCatId="accent1" phldr="1"/>
      <dgm:spPr/>
    </dgm:pt>
    <dgm:pt modelId="{AF9D8908-2D16-44D8-BF4A-993E0D400D02}">
      <dgm:prSet phldrT="[Text]"/>
      <dgm:spPr/>
      <dgm:t>
        <a:bodyPr/>
        <a:lstStyle/>
        <a:p>
          <a:r>
            <a:rPr lang="en-US" dirty="0"/>
            <a:t> </a:t>
          </a:r>
        </a:p>
      </dgm:t>
    </dgm:pt>
    <dgm:pt modelId="{23F94BD1-D0D1-435C-AA2C-E6C462C2450E}" type="parTrans" cxnId="{7990B3E6-3CD6-44E0-96EB-22F74D0474F5}">
      <dgm:prSet/>
      <dgm:spPr/>
      <dgm:t>
        <a:bodyPr/>
        <a:lstStyle/>
        <a:p>
          <a:endParaRPr lang="en-US"/>
        </a:p>
      </dgm:t>
    </dgm:pt>
    <dgm:pt modelId="{E8F0796B-1223-4F2B-92D8-81A11F8E9E41}" type="sibTrans" cxnId="{7990B3E6-3CD6-44E0-96EB-22F74D0474F5}">
      <dgm:prSet/>
      <dgm:spPr/>
      <dgm:t>
        <a:bodyPr/>
        <a:lstStyle/>
        <a:p>
          <a:endParaRPr lang="en-US"/>
        </a:p>
      </dgm:t>
    </dgm:pt>
    <dgm:pt modelId="{6DEAF6E6-4F40-4A11-A543-11D3EA91BA10}">
      <dgm:prSet phldrT="[Text]"/>
      <dgm:spPr/>
      <dgm:t>
        <a:bodyPr/>
        <a:lstStyle/>
        <a:p>
          <a:r>
            <a:rPr lang="en-US" dirty="0"/>
            <a:t> </a:t>
          </a:r>
        </a:p>
      </dgm:t>
    </dgm:pt>
    <dgm:pt modelId="{DD749A11-9C7A-4316-B957-C5160FC6D2AE}" type="parTrans" cxnId="{4B794756-449D-4F09-9403-54FBC97E835E}">
      <dgm:prSet/>
      <dgm:spPr/>
      <dgm:t>
        <a:bodyPr/>
        <a:lstStyle/>
        <a:p>
          <a:endParaRPr lang="en-US"/>
        </a:p>
      </dgm:t>
    </dgm:pt>
    <dgm:pt modelId="{1D4AA38F-7B81-4FC1-A562-77328D5431EA}" type="sibTrans" cxnId="{4B794756-449D-4F09-9403-54FBC97E835E}">
      <dgm:prSet/>
      <dgm:spPr/>
      <dgm:t>
        <a:bodyPr/>
        <a:lstStyle/>
        <a:p>
          <a:endParaRPr lang="en-US"/>
        </a:p>
      </dgm:t>
    </dgm:pt>
    <dgm:pt modelId="{1E3D19CC-4738-4B29-94F9-4A47D254C89D}">
      <dgm:prSet phldrT="[Text]"/>
      <dgm:spPr/>
      <dgm:t>
        <a:bodyPr/>
        <a:lstStyle/>
        <a:p>
          <a:r>
            <a:rPr lang="en-US" dirty="0"/>
            <a:t> </a:t>
          </a:r>
        </a:p>
      </dgm:t>
    </dgm:pt>
    <dgm:pt modelId="{C7EFE94C-ECE7-4D15-9563-F258A68069CD}" type="parTrans" cxnId="{35BAC525-AC95-4BB9-BF69-6735A449AA3C}">
      <dgm:prSet/>
      <dgm:spPr/>
      <dgm:t>
        <a:bodyPr/>
        <a:lstStyle/>
        <a:p>
          <a:endParaRPr lang="en-US"/>
        </a:p>
      </dgm:t>
    </dgm:pt>
    <dgm:pt modelId="{8C89A892-F60D-4267-A275-F1B71EC9E1A2}" type="sibTrans" cxnId="{35BAC525-AC95-4BB9-BF69-6735A449AA3C}">
      <dgm:prSet/>
      <dgm:spPr/>
      <dgm:t>
        <a:bodyPr/>
        <a:lstStyle/>
        <a:p>
          <a:endParaRPr lang="en-US"/>
        </a:p>
      </dgm:t>
    </dgm:pt>
    <dgm:pt modelId="{4DFA5E09-F4E9-4A33-972B-E7EE4B7B25F8}" type="pres">
      <dgm:prSet presAssocID="{43591AD7-B7F8-4673-B6E1-23CBEB00561A}" presName="compositeShape" presStyleCnt="0">
        <dgm:presLayoutVars>
          <dgm:dir/>
          <dgm:resizeHandles/>
        </dgm:presLayoutVars>
      </dgm:prSet>
      <dgm:spPr/>
    </dgm:pt>
    <dgm:pt modelId="{88F82B2D-B788-4888-988A-D6C143D6ECD9}" type="pres">
      <dgm:prSet presAssocID="{43591AD7-B7F8-4673-B6E1-23CBEB00561A}" presName="pyramid" presStyleLbl="node1" presStyleIdx="0" presStyleCnt="1" custScaleX="132388" custLinFactNeighborX="6944"/>
      <dgm:spPr/>
    </dgm:pt>
    <dgm:pt modelId="{2134AAAD-850A-4D62-B440-4ECC971D365E}" type="pres">
      <dgm:prSet presAssocID="{43591AD7-B7F8-4673-B6E1-23CBEB00561A}" presName="theList" presStyleCnt="0"/>
      <dgm:spPr/>
    </dgm:pt>
    <dgm:pt modelId="{AB0AD59A-A258-4EE1-9A2A-6D1AE54E82F1}" type="pres">
      <dgm:prSet presAssocID="{AF9D8908-2D16-44D8-BF4A-993E0D400D02}" presName="aNode" presStyleLbl="fgAcc1" presStyleIdx="0" presStyleCnt="3" custScaleX="267207" custLinFactY="4953" custLinFactNeighborX="68485" custLinFactNeighborY="100000">
        <dgm:presLayoutVars>
          <dgm:bulletEnabled val="1"/>
        </dgm:presLayoutVars>
      </dgm:prSet>
      <dgm:spPr/>
    </dgm:pt>
    <dgm:pt modelId="{BCD1FA29-CC7B-4DF6-B538-052EA7F513E2}" type="pres">
      <dgm:prSet presAssocID="{AF9D8908-2D16-44D8-BF4A-993E0D400D02}" presName="aSpace" presStyleCnt="0"/>
      <dgm:spPr/>
    </dgm:pt>
    <dgm:pt modelId="{2822244F-2C65-4AA5-954B-8F99E3F68121}" type="pres">
      <dgm:prSet presAssocID="{6DEAF6E6-4F40-4A11-A543-11D3EA91BA10}" presName="aNode" presStyleLbl="fgAcc1" presStyleIdx="1" presStyleCnt="3" custScaleX="267207" custLinFactY="4953" custLinFactNeighborX="74287" custLinFactNeighborY="100000">
        <dgm:presLayoutVars>
          <dgm:bulletEnabled val="1"/>
        </dgm:presLayoutVars>
      </dgm:prSet>
      <dgm:spPr/>
    </dgm:pt>
    <dgm:pt modelId="{A0B0F03A-CF3C-4AFB-8B27-D791CB0C600E}" type="pres">
      <dgm:prSet presAssocID="{6DEAF6E6-4F40-4A11-A543-11D3EA91BA10}" presName="aSpace" presStyleCnt="0"/>
      <dgm:spPr/>
    </dgm:pt>
    <dgm:pt modelId="{DB2CC279-AF69-421B-BB4F-9749D1F8B3BF}" type="pres">
      <dgm:prSet presAssocID="{1E3D19CC-4738-4B29-94F9-4A47D254C89D}" presName="aNode" presStyleLbl="fgAcc1" presStyleIdx="2" presStyleCnt="3" custScaleX="267207" custLinFactY="4953" custLinFactNeighborX="74287" custLinFactNeighborY="100000">
        <dgm:presLayoutVars>
          <dgm:bulletEnabled val="1"/>
        </dgm:presLayoutVars>
      </dgm:prSet>
      <dgm:spPr/>
    </dgm:pt>
    <dgm:pt modelId="{322502C0-E7AF-4639-860E-A493D54C3DEC}" type="pres">
      <dgm:prSet presAssocID="{1E3D19CC-4738-4B29-94F9-4A47D254C89D}" presName="aSpace" presStyleCnt="0"/>
      <dgm:spPr/>
    </dgm:pt>
  </dgm:ptLst>
  <dgm:cxnLst>
    <dgm:cxn modelId="{C520A707-A56C-4BAA-8F9C-B53D62280990}" type="presOf" srcId="{43591AD7-B7F8-4673-B6E1-23CBEB00561A}" destId="{4DFA5E09-F4E9-4A33-972B-E7EE4B7B25F8}" srcOrd="0" destOrd="0" presId="urn:microsoft.com/office/officeart/2005/8/layout/pyramid2"/>
    <dgm:cxn modelId="{35BAC525-AC95-4BB9-BF69-6735A449AA3C}" srcId="{43591AD7-B7F8-4673-B6E1-23CBEB00561A}" destId="{1E3D19CC-4738-4B29-94F9-4A47D254C89D}" srcOrd="2" destOrd="0" parTransId="{C7EFE94C-ECE7-4D15-9563-F258A68069CD}" sibTransId="{8C89A892-F60D-4267-A275-F1B71EC9E1A2}"/>
    <dgm:cxn modelId="{5A899252-BBDA-4703-85CB-C71AE54D37EC}" type="presOf" srcId="{AF9D8908-2D16-44D8-BF4A-993E0D400D02}" destId="{AB0AD59A-A258-4EE1-9A2A-6D1AE54E82F1}" srcOrd="0" destOrd="0" presId="urn:microsoft.com/office/officeart/2005/8/layout/pyramid2"/>
    <dgm:cxn modelId="{4B794756-449D-4F09-9403-54FBC97E835E}" srcId="{43591AD7-B7F8-4673-B6E1-23CBEB00561A}" destId="{6DEAF6E6-4F40-4A11-A543-11D3EA91BA10}" srcOrd="1" destOrd="0" parTransId="{DD749A11-9C7A-4316-B957-C5160FC6D2AE}" sibTransId="{1D4AA38F-7B81-4FC1-A562-77328D5431EA}"/>
    <dgm:cxn modelId="{211B25A5-8F2C-4E7C-8BF3-2A9D5A188D5A}" type="presOf" srcId="{1E3D19CC-4738-4B29-94F9-4A47D254C89D}" destId="{DB2CC279-AF69-421B-BB4F-9749D1F8B3BF}" srcOrd="0" destOrd="0" presId="urn:microsoft.com/office/officeart/2005/8/layout/pyramid2"/>
    <dgm:cxn modelId="{D18604C4-1AFA-4889-8159-5C943558513A}" type="presOf" srcId="{6DEAF6E6-4F40-4A11-A543-11D3EA91BA10}" destId="{2822244F-2C65-4AA5-954B-8F99E3F68121}" srcOrd="0" destOrd="0" presId="urn:microsoft.com/office/officeart/2005/8/layout/pyramid2"/>
    <dgm:cxn modelId="{7990B3E6-3CD6-44E0-96EB-22F74D0474F5}" srcId="{43591AD7-B7F8-4673-B6E1-23CBEB00561A}" destId="{AF9D8908-2D16-44D8-BF4A-993E0D400D02}" srcOrd="0" destOrd="0" parTransId="{23F94BD1-D0D1-435C-AA2C-E6C462C2450E}" sibTransId="{E8F0796B-1223-4F2B-92D8-81A11F8E9E41}"/>
    <dgm:cxn modelId="{8DF6C25A-A736-400E-A2EF-37209C6B4F60}" type="presParOf" srcId="{4DFA5E09-F4E9-4A33-972B-E7EE4B7B25F8}" destId="{88F82B2D-B788-4888-988A-D6C143D6ECD9}" srcOrd="0" destOrd="0" presId="urn:microsoft.com/office/officeart/2005/8/layout/pyramid2"/>
    <dgm:cxn modelId="{C2174E24-B260-47B0-BCA3-19B2F521109C}" type="presParOf" srcId="{4DFA5E09-F4E9-4A33-972B-E7EE4B7B25F8}" destId="{2134AAAD-850A-4D62-B440-4ECC971D365E}" srcOrd="1" destOrd="0" presId="urn:microsoft.com/office/officeart/2005/8/layout/pyramid2"/>
    <dgm:cxn modelId="{EDBCBC8B-50D4-4270-828D-4CC10185E087}" type="presParOf" srcId="{2134AAAD-850A-4D62-B440-4ECC971D365E}" destId="{AB0AD59A-A258-4EE1-9A2A-6D1AE54E82F1}" srcOrd="0" destOrd="0" presId="urn:microsoft.com/office/officeart/2005/8/layout/pyramid2"/>
    <dgm:cxn modelId="{2F8E6028-6B08-44AC-9238-8260167B17BB}" type="presParOf" srcId="{2134AAAD-850A-4D62-B440-4ECC971D365E}" destId="{BCD1FA29-CC7B-4DF6-B538-052EA7F513E2}" srcOrd="1" destOrd="0" presId="urn:microsoft.com/office/officeart/2005/8/layout/pyramid2"/>
    <dgm:cxn modelId="{9C2F9FC4-9918-4FDB-9643-16C015B14210}" type="presParOf" srcId="{2134AAAD-850A-4D62-B440-4ECC971D365E}" destId="{2822244F-2C65-4AA5-954B-8F99E3F68121}" srcOrd="2" destOrd="0" presId="urn:microsoft.com/office/officeart/2005/8/layout/pyramid2"/>
    <dgm:cxn modelId="{0A782A86-29CC-4FBA-99E0-8A890217786D}" type="presParOf" srcId="{2134AAAD-850A-4D62-B440-4ECC971D365E}" destId="{A0B0F03A-CF3C-4AFB-8B27-D791CB0C600E}" srcOrd="3" destOrd="0" presId="urn:microsoft.com/office/officeart/2005/8/layout/pyramid2"/>
    <dgm:cxn modelId="{0D465ED7-AD14-41F5-A1A2-33E7CAE61050}" type="presParOf" srcId="{2134AAAD-850A-4D62-B440-4ECC971D365E}" destId="{DB2CC279-AF69-421B-BB4F-9749D1F8B3BF}" srcOrd="4" destOrd="0" presId="urn:microsoft.com/office/officeart/2005/8/layout/pyramid2"/>
    <dgm:cxn modelId="{27BDE818-A675-4C26-84FE-9E752B432BA8}" type="presParOf" srcId="{2134AAAD-850A-4D62-B440-4ECC971D365E}" destId="{322502C0-E7AF-4639-860E-A493D54C3DEC}" srcOrd="5" destOrd="0" presId="urn:microsoft.com/office/officeart/2005/8/layout/pyramid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5374164-C838-4D2F-B71E-DD9AAE89AE54}" type="doc">
      <dgm:prSet loTypeId="urn:microsoft.com/office/officeart/2005/8/layout/hierarchy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405B0BB-7EDA-49BC-AF29-408E6E1C60FE}">
      <dgm:prSet phldrT="[Text]"/>
      <dgm:spPr/>
      <dgm:t>
        <a:bodyPr/>
        <a:lstStyle/>
        <a:p>
          <a:r>
            <a:rPr lang="en-US" dirty="0"/>
            <a:t> </a:t>
          </a:r>
        </a:p>
      </dgm:t>
    </dgm:pt>
    <dgm:pt modelId="{F80724A4-9576-49D1-ADF8-64EFCD4C274D}" type="parTrans" cxnId="{9B8C9AD2-D8F1-4C3B-9413-C20DEE1B4A9B}">
      <dgm:prSet/>
      <dgm:spPr/>
      <dgm:t>
        <a:bodyPr/>
        <a:lstStyle/>
        <a:p>
          <a:endParaRPr lang="en-US"/>
        </a:p>
      </dgm:t>
    </dgm:pt>
    <dgm:pt modelId="{C4F0EFD9-DF94-43DD-8DAA-2C76B3254246}" type="sibTrans" cxnId="{9B8C9AD2-D8F1-4C3B-9413-C20DEE1B4A9B}">
      <dgm:prSet/>
      <dgm:spPr/>
      <dgm:t>
        <a:bodyPr/>
        <a:lstStyle/>
        <a:p>
          <a:endParaRPr lang="en-US"/>
        </a:p>
      </dgm:t>
    </dgm:pt>
    <dgm:pt modelId="{619FF61E-1D4B-4045-A224-88BA59FC22C0}">
      <dgm:prSet phldrT="[Text]"/>
      <dgm:spPr/>
      <dgm:t>
        <a:bodyPr/>
        <a:lstStyle/>
        <a:p>
          <a:r>
            <a:rPr lang="en-US" dirty="0"/>
            <a:t> </a:t>
          </a:r>
        </a:p>
      </dgm:t>
    </dgm:pt>
    <dgm:pt modelId="{2E890EA4-9BA6-4B2C-8806-74A46E11434B}" type="parTrans" cxnId="{544B922E-0656-476E-A9B9-CC0E9EEA2686}">
      <dgm:prSet/>
      <dgm:spPr/>
      <dgm:t>
        <a:bodyPr/>
        <a:lstStyle/>
        <a:p>
          <a:endParaRPr lang="en-US"/>
        </a:p>
      </dgm:t>
    </dgm:pt>
    <dgm:pt modelId="{1B1ED518-3FA0-4D32-9BA8-B66926EA86A5}" type="sibTrans" cxnId="{544B922E-0656-476E-A9B9-CC0E9EEA2686}">
      <dgm:prSet/>
      <dgm:spPr/>
      <dgm:t>
        <a:bodyPr/>
        <a:lstStyle/>
        <a:p>
          <a:endParaRPr lang="en-US"/>
        </a:p>
      </dgm:t>
    </dgm:pt>
    <dgm:pt modelId="{2E47655F-30C9-4796-94E9-B438169468F5}">
      <dgm:prSet phldrT="[Text]"/>
      <dgm:spPr/>
      <dgm:t>
        <a:bodyPr/>
        <a:lstStyle/>
        <a:p>
          <a:r>
            <a:rPr lang="en-US" dirty="0"/>
            <a:t> </a:t>
          </a:r>
        </a:p>
      </dgm:t>
    </dgm:pt>
    <dgm:pt modelId="{67D3BB19-694F-4A30-87F2-F6867A42C532}" type="parTrans" cxnId="{24986230-F399-4EB4-83EB-F02B722D4ABC}">
      <dgm:prSet/>
      <dgm:spPr/>
      <dgm:t>
        <a:bodyPr/>
        <a:lstStyle/>
        <a:p>
          <a:endParaRPr lang="en-US"/>
        </a:p>
      </dgm:t>
    </dgm:pt>
    <dgm:pt modelId="{F3AC64C2-FDFA-42A4-9664-11E834E644E9}" type="sibTrans" cxnId="{24986230-F399-4EB4-83EB-F02B722D4ABC}">
      <dgm:prSet/>
      <dgm:spPr/>
      <dgm:t>
        <a:bodyPr/>
        <a:lstStyle/>
        <a:p>
          <a:endParaRPr lang="en-US"/>
        </a:p>
      </dgm:t>
    </dgm:pt>
    <dgm:pt modelId="{A2B5F4C4-97F0-4397-9AEA-72B43280D2DB}">
      <dgm:prSet phldrT="[Text]"/>
      <dgm:spPr/>
      <dgm:t>
        <a:bodyPr/>
        <a:lstStyle/>
        <a:p>
          <a:r>
            <a:rPr lang="en-US" dirty="0"/>
            <a:t> </a:t>
          </a:r>
        </a:p>
      </dgm:t>
    </dgm:pt>
    <dgm:pt modelId="{66ABB7C2-64D8-4D79-AC3C-12ACADD3737B}" type="parTrans" cxnId="{F4047A22-046B-4CC1-889A-827CE65021D5}">
      <dgm:prSet/>
      <dgm:spPr/>
      <dgm:t>
        <a:bodyPr/>
        <a:lstStyle/>
        <a:p>
          <a:endParaRPr lang="en-US"/>
        </a:p>
      </dgm:t>
    </dgm:pt>
    <dgm:pt modelId="{AD7942CD-B60D-4978-8E8A-F14D12BCDD17}" type="sibTrans" cxnId="{F4047A22-046B-4CC1-889A-827CE65021D5}">
      <dgm:prSet/>
      <dgm:spPr/>
      <dgm:t>
        <a:bodyPr/>
        <a:lstStyle/>
        <a:p>
          <a:endParaRPr lang="en-US"/>
        </a:p>
      </dgm:t>
    </dgm:pt>
    <dgm:pt modelId="{5EF594B6-9D76-4F3F-A13E-1CBEAE906CAF}">
      <dgm:prSet phldrT="[Text]"/>
      <dgm:spPr/>
      <dgm:t>
        <a:bodyPr/>
        <a:lstStyle/>
        <a:p>
          <a:r>
            <a:rPr lang="en-US" dirty="0"/>
            <a:t> </a:t>
          </a:r>
        </a:p>
      </dgm:t>
    </dgm:pt>
    <dgm:pt modelId="{9A5FC19E-B3E9-4C41-B0D9-541B0AC1D834}" type="parTrans" cxnId="{D721ACC1-6D43-4996-85BE-C7317511A491}">
      <dgm:prSet/>
      <dgm:spPr/>
      <dgm:t>
        <a:bodyPr/>
        <a:lstStyle/>
        <a:p>
          <a:endParaRPr lang="en-US"/>
        </a:p>
      </dgm:t>
    </dgm:pt>
    <dgm:pt modelId="{41F30D30-D272-4DAF-BF0D-6B333932C2C7}" type="sibTrans" cxnId="{D721ACC1-6D43-4996-85BE-C7317511A491}">
      <dgm:prSet/>
      <dgm:spPr/>
      <dgm:t>
        <a:bodyPr/>
        <a:lstStyle/>
        <a:p>
          <a:endParaRPr lang="en-US"/>
        </a:p>
      </dgm:t>
    </dgm:pt>
    <dgm:pt modelId="{D117452C-3AC0-4A3C-8C3E-F13DD57E290F}">
      <dgm:prSet phldrT="[Text]"/>
      <dgm:spPr/>
      <dgm:t>
        <a:bodyPr/>
        <a:lstStyle/>
        <a:p>
          <a:r>
            <a:rPr lang="en-US" dirty="0"/>
            <a:t> </a:t>
          </a:r>
        </a:p>
      </dgm:t>
    </dgm:pt>
    <dgm:pt modelId="{AB533C3C-ADDE-4C48-9877-5EA9D6E0755B}" type="parTrans" cxnId="{A5A06AE6-F6C6-4746-8A7D-5BFECC088A2D}">
      <dgm:prSet/>
      <dgm:spPr/>
      <dgm:t>
        <a:bodyPr/>
        <a:lstStyle/>
        <a:p>
          <a:endParaRPr lang="en-US"/>
        </a:p>
      </dgm:t>
    </dgm:pt>
    <dgm:pt modelId="{3DC72023-A817-4ABA-AD9C-686186E7C97E}" type="sibTrans" cxnId="{A5A06AE6-F6C6-4746-8A7D-5BFECC088A2D}">
      <dgm:prSet/>
      <dgm:spPr/>
      <dgm:t>
        <a:bodyPr/>
        <a:lstStyle/>
        <a:p>
          <a:endParaRPr lang="en-US"/>
        </a:p>
      </dgm:t>
    </dgm:pt>
    <dgm:pt modelId="{136F6AFF-0184-455B-A190-3D73DD894D12}" type="pres">
      <dgm:prSet presAssocID="{E5374164-C838-4D2F-B71E-DD9AAE89AE54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4A30ED0D-300C-43B7-9C22-87D9B8C24968}" type="pres">
      <dgm:prSet presAssocID="{8405B0BB-7EDA-49BC-AF29-408E6E1C60FE}" presName="root" presStyleCnt="0"/>
      <dgm:spPr/>
    </dgm:pt>
    <dgm:pt modelId="{3B240256-68EE-4E3D-B935-125B2EE93996}" type="pres">
      <dgm:prSet presAssocID="{8405B0BB-7EDA-49BC-AF29-408E6E1C60FE}" presName="rootComposite" presStyleCnt="0"/>
      <dgm:spPr/>
    </dgm:pt>
    <dgm:pt modelId="{2EABC0AB-F643-4BE2-B53E-2680BA8056C6}" type="pres">
      <dgm:prSet presAssocID="{8405B0BB-7EDA-49BC-AF29-408E6E1C60FE}" presName="rootText" presStyleLbl="node1" presStyleIdx="0" presStyleCnt="2" custScaleX="163492" custLinFactNeighborX="-13403"/>
      <dgm:spPr/>
    </dgm:pt>
    <dgm:pt modelId="{D3EBB430-ED1B-4575-AB71-EA1228C9BE93}" type="pres">
      <dgm:prSet presAssocID="{8405B0BB-7EDA-49BC-AF29-408E6E1C60FE}" presName="rootConnector" presStyleLbl="node1" presStyleIdx="0" presStyleCnt="2"/>
      <dgm:spPr/>
    </dgm:pt>
    <dgm:pt modelId="{CD334BFF-6611-4D5E-9665-99E43BD77EFD}" type="pres">
      <dgm:prSet presAssocID="{8405B0BB-7EDA-49BC-AF29-408E6E1C60FE}" presName="childShape" presStyleCnt="0"/>
      <dgm:spPr/>
    </dgm:pt>
    <dgm:pt modelId="{A82682C7-0B2C-4483-9729-5FD19D5D75B9}" type="pres">
      <dgm:prSet presAssocID="{2E890EA4-9BA6-4B2C-8806-74A46E11434B}" presName="Name13" presStyleLbl="parChTrans1D2" presStyleIdx="0" presStyleCnt="4"/>
      <dgm:spPr/>
    </dgm:pt>
    <dgm:pt modelId="{8D7403E3-91B9-48A8-87B5-9B3BDC83F038}" type="pres">
      <dgm:prSet presAssocID="{619FF61E-1D4B-4045-A224-88BA59FC22C0}" presName="childText" presStyleLbl="bgAcc1" presStyleIdx="0" presStyleCnt="4" custScaleX="205186" custLinFactNeighborX="-16753">
        <dgm:presLayoutVars>
          <dgm:bulletEnabled val="1"/>
        </dgm:presLayoutVars>
      </dgm:prSet>
      <dgm:spPr/>
    </dgm:pt>
    <dgm:pt modelId="{0E35C541-5FB1-4927-822D-00369737A66B}" type="pres">
      <dgm:prSet presAssocID="{67D3BB19-694F-4A30-87F2-F6867A42C532}" presName="Name13" presStyleLbl="parChTrans1D2" presStyleIdx="1" presStyleCnt="4"/>
      <dgm:spPr/>
    </dgm:pt>
    <dgm:pt modelId="{5D6C08D1-C6C4-4F9F-87EB-1643CDB5CD23}" type="pres">
      <dgm:prSet presAssocID="{2E47655F-30C9-4796-94E9-B438169468F5}" presName="childText" presStyleLbl="bgAcc1" presStyleIdx="1" presStyleCnt="4" custScaleX="205186" custLinFactNeighborX="-16431" custLinFactNeighborY="-2312">
        <dgm:presLayoutVars>
          <dgm:bulletEnabled val="1"/>
        </dgm:presLayoutVars>
      </dgm:prSet>
      <dgm:spPr/>
    </dgm:pt>
    <dgm:pt modelId="{043DC0EC-83D6-4B89-B94C-C7FF08257E43}" type="pres">
      <dgm:prSet presAssocID="{A2B5F4C4-97F0-4397-9AEA-72B43280D2DB}" presName="root" presStyleCnt="0"/>
      <dgm:spPr/>
    </dgm:pt>
    <dgm:pt modelId="{9F96DF20-6464-48E5-8133-10AAD94CC4FE}" type="pres">
      <dgm:prSet presAssocID="{A2B5F4C4-97F0-4397-9AEA-72B43280D2DB}" presName="rootComposite" presStyleCnt="0"/>
      <dgm:spPr/>
    </dgm:pt>
    <dgm:pt modelId="{9F91AB57-C3EE-4EB4-8564-CD040B3E5265}" type="pres">
      <dgm:prSet presAssocID="{A2B5F4C4-97F0-4397-9AEA-72B43280D2DB}" presName="rootText" presStyleLbl="node1" presStyleIdx="1" presStyleCnt="2" custScaleX="163492" custLinFactNeighborX="8469" custLinFactNeighborY="581"/>
      <dgm:spPr/>
    </dgm:pt>
    <dgm:pt modelId="{F0CEA0B3-56C5-48A8-B806-335A6FDC8A02}" type="pres">
      <dgm:prSet presAssocID="{A2B5F4C4-97F0-4397-9AEA-72B43280D2DB}" presName="rootConnector" presStyleLbl="node1" presStyleIdx="1" presStyleCnt="2"/>
      <dgm:spPr/>
    </dgm:pt>
    <dgm:pt modelId="{F5F4AF20-7237-4242-A580-37006A6B7604}" type="pres">
      <dgm:prSet presAssocID="{A2B5F4C4-97F0-4397-9AEA-72B43280D2DB}" presName="childShape" presStyleCnt="0"/>
      <dgm:spPr/>
    </dgm:pt>
    <dgm:pt modelId="{32AAFD21-0965-459C-95DB-DE8FBDB36820}" type="pres">
      <dgm:prSet presAssocID="{9A5FC19E-B3E9-4C41-B0D9-541B0AC1D834}" presName="Name13" presStyleLbl="parChTrans1D2" presStyleIdx="2" presStyleCnt="4"/>
      <dgm:spPr/>
    </dgm:pt>
    <dgm:pt modelId="{52AD8314-C5EB-4921-9E6F-AC31FF0D4790}" type="pres">
      <dgm:prSet presAssocID="{5EF594B6-9D76-4F3F-A13E-1CBEAE906CAF}" presName="childText" presStyleLbl="bgAcc1" presStyleIdx="2" presStyleCnt="4" custScaleX="205186" custLinFactNeighborX="10584" custLinFactNeighborY="-2115">
        <dgm:presLayoutVars>
          <dgm:bulletEnabled val="1"/>
        </dgm:presLayoutVars>
      </dgm:prSet>
      <dgm:spPr/>
    </dgm:pt>
    <dgm:pt modelId="{57FDD5F3-7A4C-4108-8E8C-F0691467D490}" type="pres">
      <dgm:prSet presAssocID="{AB533C3C-ADDE-4C48-9877-5EA9D6E0755B}" presName="Name13" presStyleLbl="parChTrans1D2" presStyleIdx="3" presStyleCnt="4"/>
      <dgm:spPr/>
    </dgm:pt>
    <dgm:pt modelId="{42B2EF47-27B6-4B95-AF5D-EB882F3AAEFF}" type="pres">
      <dgm:prSet presAssocID="{D117452C-3AC0-4A3C-8C3E-F13DD57E290F}" presName="childText" presStyleLbl="bgAcc1" presStyleIdx="3" presStyleCnt="4" custScaleX="205186" custLinFactNeighborX="10584" custLinFactNeighborY="-2115">
        <dgm:presLayoutVars>
          <dgm:bulletEnabled val="1"/>
        </dgm:presLayoutVars>
      </dgm:prSet>
      <dgm:spPr/>
    </dgm:pt>
  </dgm:ptLst>
  <dgm:cxnLst>
    <dgm:cxn modelId="{0C738E0A-318E-44BA-A983-EFA27E5A5218}" type="presOf" srcId="{8405B0BB-7EDA-49BC-AF29-408E6E1C60FE}" destId="{2EABC0AB-F643-4BE2-B53E-2680BA8056C6}" srcOrd="0" destOrd="0" presId="urn:microsoft.com/office/officeart/2005/8/layout/hierarchy3"/>
    <dgm:cxn modelId="{1644BA1B-C4E7-4A18-88DE-13F7693E0626}" type="presOf" srcId="{8405B0BB-7EDA-49BC-AF29-408E6E1C60FE}" destId="{D3EBB430-ED1B-4575-AB71-EA1228C9BE93}" srcOrd="1" destOrd="0" presId="urn:microsoft.com/office/officeart/2005/8/layout/hierarchy3"/>
    <dgm:cxn modelId="{F4047A22-046B-4CC1-889A-827CE65021D5}" srcId="{E5374164-C838-4D2F-B71E-DD9AAE89AE54}" destId="{A2B5F4C4-97F0-4397-9AEA-72B43280D2DB}" srcOrd="1" destOrd="0" parTransId="{66ABB7C2-64D8-4D79-AC3C-12ACADD3737B}" sibTransId="{AD7942CD-B60D-4978-8E8A-F14D12BCDD17}"/>
    <dgm:cxn modelId="{544B922E-0656-476E-A9B9-CC0E9EEA2686}" srcId="{8405B0BB-7EDA-49BC-AF29-408E6E1C60FE}" destId="{619FF61E-1D4B-4045-A224-88BA59FC22C0}" srcOrd="0" destOrd="0" parTransId="{2E890EA4-9BA6-4B2C-8806-74A46E11434B}" sibTransId="{1B1ED518-3FA0-4D32-9BA8-B66926EA86A5}"/>
    <dgm:cxn modelId="{24986230-F399-4EB4-83EB-F02B722D4ABC}" srcId="{8405B0BB-7EDA-49BC-AF29-408E6E1C60FE}" destId="{2E47655F-30C9-4796-94E9-B438169468F5}" srcOrd="1" destOrd="0" parTransId="{67D3BB19-694F-4A30-87F2-F6867A42C532}" sibTransId="{F3AC64C2-FDFA-42A4-9664-11E834E644E9}"/>
    <dgm:cxn modelId="{2C2F333D-68B3-4636-B13E-5DE5A6E8D0FF}" type="presOf" srcId="{67D3BB19-694F-4A30-87F2-F6867A42C532}" destId="{0E35C541-5FB1-4927-822D-00369737A66B}" srcOrd="0" destOrd="0" presId="urn:microsoft.com/office/officeart/2005/8/layout/hierarchy3"/>
    <dgm:cxn modelId="{38FF6D63-A170-49D6-A6F8-85FD81EE8596}" type="presOf" srcId="{5EF594B6-9D76-4F3F-A13E-1CBEAE906CAF}" destId="{52AD8314-C5EB-4921-9E6F-AC31FF0D4790}" srcOrd="0" destOrd="0" presId="urn:microsoft.com/office/officeart/2005/8/layout/hierarchy3"/>
    <dgm:cxn modelId="{AEFD4773-35BE-42B5-ACA4-54966C9A7A93}" type="presOf" srcId="{D117452C-3AC0-4A3C-8C3E-F13DD57E290F}" destId="{42B2EF47-27B6-4B95-AF5D-EB882F3AAEFF}" srcOrd="0" destOrd="0" presId="urn:microsoft.com/office/officeart/2005/8/layout/hierarchy3"/>
    <dgm:cxn modelId="{914BA154-A03C-417B-8B1B-D8B55E48CC63}" type="presOf" srcId="{2E47655F-30C9-4796-94E9-B438169468F5}" destId="{5D6C08D1-C6C4-4F9F-87EB-1643CDB5CD23}" srcOrd="0" destOrd="0" presId="urn:microsoft.com/office/officeart/2005/8/layout/hierarchy3"/>
    <dgm:cxn modelId="{7BA8247D-6E1F-4811-BCA1-2B5C0E56C429}" type="presOf" srcId="{A2B5F4C4-97F0-4397-9AEA-72B43280D2DB}" destId="{9F91AB57-C3EE-4EB4-8564-CD040B3E5265}" srcOrd="0" destOrd="0" presId="urn:microsoft.com/office/officeart/2005/8/layout/hierarchy3"/>
    <dgm:cxn modelId="{B4255783-6117-442F-A86D-7134656877E4}" type="presOf" srcId="{2E890EA4-9BA6-4B2C-8806-74A46E11434B}" destId="{A82682C7-0B2C-4483-9729-5FD19D5D75B9}" srcOrd="0" destOrd="0" presId="urn:microsoft.com/office/officeart/2005/8/layout/hierarchy3"/>
    <dgm:cxn modelId="{FAF38692-E18A-49BC-A873-B67A4C5FE382}" type="presOf" srcId="{619FF61E-1D4B-4045-A224-88BA59FC22C0}" destId="{8D7403E3-91B9-48A8-87B5-9B3BDC83F038}" srcOrd="0" destOrd="0" presId="urn:microsoft.com/office/officeart/2005/8/layout/hierarchy3"/>
    <dgm:cxn modelId="{414E42BF-67E7-4E19-B761-618CF9974605}" type="presOf" srcId="{A2B5F4C4-97F0-4397-9AEA-72B43280D2DB}" destId="{F0CEA0B3-56C5-48A8-B806-335A6FDC8A02}" srcOrd="1" destOrd="0" presId="urn:microsoft.com/office/officeart/2005/8/layout/hierarchy3"/>
    <dgm:cxn modelId="{D721ACC1-6D43-4996-85BE-C7317511A491}" srcId="{A2B5F4C4-97F0-4397-9AEA-72B43280D2DB}" destId="{5EF594B6-9D76-4F3F-A13E-1CBEAE906CAF}" srcOrd="0" destOrd="0" parTransId="{9A5FC19E-B3E9-4C41-B0D9-541B0AC1D834}" sibTransId="{41F30D30-D272-4DAF-BF0D-6B333932C2C7}"/>
    <dgm:cxn modelId="{9B8C9AD2-D8F1-4C3B-9413-C20DEE1B4A9B}" srcId="{E5374164-C838-4D2F-B71E-DD9AAE89AE54}" destId="{8405B0BB-7EDA-49BC-AF29-408E6E1C60FE}" srcOrd="0" destOrd="0" parTransId="{F80724A4-9576-49D1-ADF8-64EFCD4C274D}" sibTransId="{C4F0EFD9-DF94-43DD-8DAA-2C76B3254246}"/>
    <dgm:cxn modelId="{A5A06AE6-F6C6-4746-8A7D-5BFECC088A2D}" srcId="{A2B5F4C4-97F0-4397-9AEA-72B43280D2DB}" destId="{D117452C-3AC0-4A3C-8C3E-F13DD57E290F}" srcOrd="1" destOrd="0" parTransId="{AB533C3C-ADDE-4C48-9877-5EA9D6E0755B}" sibTransId="{3DC72023-A817-4ABA-AD9C-686186E7C97E}"/>
    <dgm:cxn modelId="{D9E9CEEB-70BA-464E-826A-FEB954F537D1}" type="presOf" srcId="{9A5FC19E-B3E9-4C41-B0D9-541B0AC1D834}" destId="{32AAFD21-0965-459C-95DB-DE8FBDB36820}" srcOrd="0" destOrd="0" presId="urn:microsoft.com/office/officeart/2005/8/layout/hierarchy3"/>
    <dgm:cxn modelId="{485071EC-D890-4F2E-B288-11E5894BD82F}" type="presOf" srcId="{AB533C3C-ADDE-4C48-9877-5EA9D6E0755B}" destId="{57FDD5F3-7A4C-4108-8E8C-F0691467D490}" srcOrd="0" destOrd="0" presId="urn:microsoft.com/office/officeart/2005/8/layout/hierarchy3"/>
    <dgm:cxn modelId="{2B3306F8-D057-4740-A0B5-31A2623FB623}" type="presOf" srcId="{E5374164-C838-4D2F-B71E-DD9AAE89AE54}" destId="{136F6AFF-0184-455B-A190-3D73DD894D12}" srcOrd="0" destOrd="0" presId="urn:microsoft.com/office/officeart/2005/8/layout/hierarchy3"/>
    <dgm:cxn modelId="{F0BCA1BF-7DFD-4502-AB32-0F077E71917D}" type="presParOf" srcId="{136F6AFF-0184-455B-A190-3D73DD894D12}" destId="{4A30ED0D-300C-43B7-9C22-87D9B8C24968}" srcOrd="0" destOrd="0" presId="urn:microsoft.com/office/officeart/2005/8/layout/hierarchy3"/>
    <dgm:cxn modelId="{8998B59E-9F5A-4CA2-AC36-BAFBAE2D85EA}" type="presParOf" srcId="{4A30ED0D-300C-43B7-9C22-87D9B8C24968}" destId="{3B240256-68EE-4E3D-B935-125B2EE93996}" srcOrd="0" destOrd="0" presId="urn:microsoft.com/office/officeart/2005/8/layout/hierarchy3"/>
    <dgm:cxn modelId="{DCC55C89-1FCA-45F8-AAB6-CEF071404B21}" type="presParOf" srcId="{3B240256-68EE-4E3D-B935-125B2EE93996}" destId="{2EABC0AB-F643-4BE2-B53E-2680BA8056C6}" srcOrd="0" destOrd="0" presId="urn:microsoft.com/office/officeart/2005/8/layout/hierarchy3"/>
    <dgm:cxn modelId="{31AD7EE9-4FD0-48C2-AE8B-D3487F30BEBE}" type="presParOf" srcId="{3B240256-68EE-4E3D-B935-125B2EE93996}" destId="{D3EBB430-ED1B-4575-AB71-EA1228C9BE93}" srcOrd="1" destOrd="0" presId="urn:microsoft.com/office/officeart/2005/8/layout/hierarchy3"/>
    <dgm:cxn modelId="{B55D99F2-CB41-44DF-94DE-0E70A991948F}" type="presParOf" srcId="{4A30ED0D-300C-43B7-9C22-87D9B8C24968}" destId="{CD334BFF-6611-4D5E-9665-99E43BD77EFD}" srcOrd="1" destOrd="0" presId="urn:microsoft.com/office/officeart/2005/8/layout/hierarchy3"/>
    <dgm:cxn modelId="{933DF5E8-C343-4E3E-855C-BAF2F63677E4}" type="presParOf" srcId="{CD334BFF-6611-4D5E-9665-99E43BD77EFD}" destId="{A82682C7-0B2C-4483-9729-5FD19D5D75B9}" srcOrd="0" destOrd="0" presId="urn:microsoft.com/office/officeart/2005/8/layout/hierarchy3"/>
    <dgm:cxn modelId="{1750F678-8AAB-4FA8-8E16-3DD39C42B360}" type="presParOf" srcId="{CD334BFF-6611-4D5E-9665-99E43BD77EFD}" destId="{8D7403E3-91B9-48A8-87B5-9B3BDC83F038}" srcOrd="1" destOrd="0" presId="urn:microsoft.com/office/officeart/2005/8/layout/hierarchy3"/>
    <dgm:cxn modelId="{7CCCA5DA-0496-4FD5-8526-EEC1FBE27B5C}" type="presParOf" srcId="{CD334BFF-6611-4D5E-9665-99E43BD77EFD}" destId="{0E35C541-5FB1-4927-822D-00369737A66B}" srcOrd="2" destOrd="0" presId="urn:microsoft.com/office/officeart/2005/8/layout/hierarchy3"/>
    <dgm:cxn modelId="{816CADCB-034D-44B2-95A8-881383090A1B}" type="presParOf" srcId="{CD334BFF-6611-4D5E-9665-99E43BD77EFD}" destId="{5D6C08D1-C6C4-4F9F-87EB-1643CDB5CD23}" srcOrd="3" destOrd="0" presId="urn:microsoft.com/office/officeart/2005/8/layout/hierarchy3"/>
    <dgm:cxn modelId="{C431457A-5D26-403D-ABC0-D87984318D48}" type="presParOf" srcId="{136F6AFF-0184-455B-A190-3D73DD894D12}" destId="{043DC0EC-83D6-4B89-B94C-C7FF08257E43}" srcOrd="1" destOrd="0" presId="urn:microsoft.com/office/officeart/2005/8/layout/hierarchy3"/>
    <dgm:cxn modelId="{C63FB813-0443-4A43-9736-459E16B53843}" type="presParOf" srcId="{043DC0EC-83D6-4B89-B94C-C7FF08257E43}" destId="{9F96DF20-6464-48E5-8133-10AAD94CC4FE}" srcOrd="0" destOrd="0" presId="urn:microsoft.com/office/officeart/2005/8/layout/hierarchy3"/>
    <dgm:cxn modelId="{DEA5591E-1C7E-48CB-95EA-22B0B84D58F0}" type="presParOf" srcId="{9F96DF20-6464-48E5-8133-10AAD94CC4FE}" destId="{9F91AB57-C3EE-4EB4-8564-CD040B3E5265}" srcOrd="0" destOrd="0" presId="urn:microsoft.com/office/officeart/2005/8/layout/hierarchy3"/>
    <dgm:cxn modelId="{3C26BB1D-C062-4A0D-AE2C-B98E981B34CE}" type="presParOf" srcId="{9F96DF20-6464-48E5-8133-10AAD94CC4FE}" destId="{F0CEA0B3-56C5-48A8-B806-335A6FDC8A02}" srcOrd="1" destOrd="0" presId="urn:microsoft.com/office/officeart/2005/8/layout/hierarchy3"/>
    <dgm:cxn modelId="{22D07D0F-579B-49D2-B99C-4476567FBCBC}" type="presParOf" srcId="{043DC0EC-83D6-4B89-B94C-C7FF08257E43}" destId="{F5F4AF20-7237-4242-A580-37006A6B7604}" srcOrd="1" destOrd="0" presId="urn:microsoft.com/office/officeart/2005/8/layout/hierarchy3"/>
    <dgm:cxn modelId="{35EE0FD0-C0C2-4076-871D-7C415680A77E}" type="presParOf" srcId="{F5F4AF20-7237-4242-A580-37006A6B7604}" destId="{32AAFD21-0965-459C-95DB-DE8FBDB36820}" srcOrd="0" destOrd="0" presId="urn:microsoft.com/office/officeart/2005/8/layout/hierarchy3"/>
    <dgm:cxn modelId="{3A2BF87B-F7EA-4BCC-9840-1CB7F4EC2DAA}" type="presParOf" srcId="{F5F4AF20-7237-4242-A580-37006A6B7604}" destId="{52AD8314-C5EB-4921-9E6F-AC31FF0D4790}" srcOrd="1" destOrd="0" presId="urn:microsoft.com/office/officeart/2005/8/layout/hierarchy3"/>
    <dgm:cxn modelId="{3E3F5BEF-75D5-44DC-BEA9-3D3AB50FCD4E}" type="presParOf" srcId="{F5F4AF20-7237-4242-A580-37006A6B7604}" destId="{57FDD5F3-7A4C-4108-8E8C-F0691467D490}" srcOrd="2" destOrd="0" presId="urn:microsoft.com/office/officeart/2005/8/layout/hierarchy3"/>
    <dgm:cxn modelId="{94200253-A346-4A99-8F2A-8294A2D78568}" type="presParOf" srcId="{F5F4AF20-7237-4242-A580-37006A6B7604}" destId="{42B2EF47-27B6-4B95-AF5D-EB882F3AAEFF}" srcOrd="3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D1D4165-3058-4A07-A03C-CAABF5ABDEBD}" type="doc">
      <dgm:prSet loTypeId="urn:microsoft.com/office/officeart/2005/8/layout/target3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91F8789-CCF6-48A7-A19B-3F70EC9304AD}">
      <dgm:prSet phldrT="[Text]"/>
      <dgm:spPr/>
      <dgm:t>
        <a:bodyPr/>
        <a:lstStyle/>
        <a:p>
          <a:r>
            <a:rPr lang="en-US" dirty="0"/>
            <a:t> </a:t>
          </a:r>
        </a:p>
      </dgm:t>
    </dgm:pt>
    <dgm:pt modelId="{1CCDB579-8E4C-4F02-9655-A685D00EA475}" type="parTrans" cxnId="{F2CC2901-4601-4672-9C15-A85F5C3D8133}">
      <dgm:prSet/>
      <dgm:spPr/>
      <dgm:t>
        <a:bodyPr/>
        <a:lstStyle/>
        <a:p>
          <a:endParaRPr lang="en-US"/>
        </a:p>
      </dgm:t>
    </dgm:pt>
    <dgm:pt modelId="{98AC1FC5-368B-4110-9BF2-AA0A7DFD09A8}" type="sibTrans" cxnId="{F2CC2901-4601-4672-9C15-A85F5C3D8133}">
      <dgm:prSet/>
      <dgm:spPr/>
      <dgm:t>
        <a:bodyPr/>
        <a:lstStyle/>
        <a:p>
          <a:endParaRPr lang="en-US"/>
        </a:p>
      </dgm:t>
    </dgm:pt>
    <dgm:pt modelId="{A7D57E76-B719-44A2-8070-86691D6A9A4F}">
      <dgm:prSet phldrT="[Text]"/>
      <dgm:spPr/>
      <dgm:t>
        <a:bodyPr/>
        <a:lstStyle/>
        <a:p>
          <a:endParaRPr lang="en-US" dirty="0"/>
        </a:p>
      </dgm:t>
    </dgm:pt>
    <dgm:pt modelId="{804F9C8C-B89A-4791-B1EC-3A9FECADCCC0}" type="parTrans" cxnId="{37EA5CC7-ED1D-429D-B41F-68AE463FBF2C}">
      <dgm:prSet/>
      <dgm:spPr/>
      <dgm:t>
        <a:bodyPr/>
        <a:lstStyle/>
        <a:p>
          <a:endParaRPr lang="en-US"/>
        </a:p>
      </dgm:t>
    </dgm:pt>
    <dgm:pt modelId="{0720E786-FEED-44C5-A209-9D4ECCA6D62F}" type="sibTrans" cxnId="{37EA5CC7-ED1D-429D-B41F-68AE463FBF2C}">
      <dgm:prSet/>
      <dgm:spPr/>
      <dgm:t>
        <a:bodyPr/>
        <a:lstStyle/>
        <a:p>
          <a:endParaRPr lang="en-US"/>
        </a:p>
      </dgm:t>
    </dgm:pt>
    <dgm:pt modelId="{C6E3E2FD-3F7A-48B5-BD9A-AC4ABDF38ADE}">
      <dgm:prSet phldrT="[Text]"/>
      <dgm:spPr/>
      <dgm:t>
        <a:bodyPr/>
        <a:lstStyle/>
        <a:p>
          <a:r>
            <a:rPr lang="en-US" dirty="0"/>
            <a:t> </a:t>
          </a:r>
        </a:p>
      </dgm:t>
    </dgm:pt>
    <dgm:pt modelId="{EDE35E68-4443-466E-BE88-1EC80A0872E4}" type="parTrans" cxnId="{3E627554-68D4-459F-95E9-221F5C6910AD}">
      <dgm:prSet/>
      <dgm:spPr/>
      <dgm:t>
        <a:bodyPr/>
        <a:lstStyle/>
        <a:p>
          <a:endParaRPr lang="en-US"/>
        </a:p>
      </dgm:t>
    </dgm:pt>
    <dgm:pt modelId="{1BE0FBBE-A135-414C-9FB4-ED77CB178533}" type="sibTrans" cxnId="{3E627554-68D4-459F-95E9-221F5C6910AD}">
      <dgm:prSet/>
      <dgm:spPr/>
      <dgm:t>
        <a:bodyPr/>
        <a:lstStyle/>
        <a:p>
          <a:endParaRPr lang="en-US"/>
        </a:p>
      </dgm:t>
    </dgm:pt>
    <dgm:pt modelId="{955D87F3-16C8-4835-A3D7-1E6EABA792EE}">
      <dgm:prSet phldrT="[Text]"/>
      <dgm:spPr/>
      <dgm:t>
        <a:bodyPr/>
        <a:lstStyle/>
        <a:p>
          <a:endParaRPr lang="en-US" dirty="0"/>
        </a:p>
      </dgm:t>
    </dgm:pt>
    <dgm:pt modelId="{8C050907-6EBA-4D53-A178-7FE6835911E5}" type="parTrans" cxnId="{41ADF4BA-E987-4793-9F05-DDCFEB603C42}">
      <dgm:prSet/>
      <dgm:spPr/>
      <dgm:t>
        <a:bodyPr/>
        <a:lstStyle/>
        <a:p>
          <a:endParaRPr lang="en-US"/>
        </a:p>
      </dgm:t>
    </dgm:pt>
    <dgm:pt modelId="{48982799-B229-49CA-A357-4BB548552FCE}" type="sibTrans" cxnId="{41ADF4BA-E987-4793-9F05-DDCFEB603C42}">
      <dgm:prSet/>
      <dgm:spPr/>
      <dgm:t>
        <a:bodyPr/>
        <a:lstStyle/>
        <a:p>
          <a:endParaRPr lang="en-US"/>
        </a:p>
      </dgm:t>
    </dgm:pt>
    <dgm:pt modelId="{D59A27D3-2DF4-47D9-8A3B-9484C1AE4FE1}">
      <dgm:prSet phldrT="[Text]"/>
      <dgm:spPr/>
      <dgm:t>
        <a:bodyPr/>
        <a:lstStyle/>
        <a:p>
          <a:r>
            <a:rPr lang="en-US" dirty="0"/>
            <a:t> </a:t>
          </a:r>
        </a:p>
      </dgm:t>
    </dgm:pt>
    <dgm:pt modelId="{594B8E3B-6A9B-4928-A7E9-094DBD4DEE04}" type="parTrans" cxnId="{7FEAC997-9744-4F61-9B8D-4690BD97256B}">
      <dgm:prSet/>
      <dgm:spPr/>
      <dgm:t>
        <a:bodyPr/>
        <a:lstStyle/>
        <a:p>
          <a:endParaRPr lang="en-US"/>
        </a:p>
      </dgm:t>
    </dgm:pt>
    <dgm:pt modelId="{83C1E4AA-D453-48ED-A966-20ED5014B763}" type="sibTrans" cxnId="{7FEAC997-9744-4F61-9B8D-4690BD97256B}">
      <dgm:prSet/>
      <dgm:spPr/>
      <dgm:t>
        <a:bodyPr/>
        <a:lstStyle/>
        <a:p>
          <a:endParaRPr lang="en-US"/>
        </a:p>
      </dgm:t>
    </dgm:pt>
    <dgm:pt modelId="{40625479-49DC-4522-9C53-2EDC80ADCF7D}">
      <dgm:prSet phldrT="[Text]"/>
      <dgm:spPr/>
      <dgm:t>
        <a:bodyPr/>
        <a:lstStyle/>
        <a:p>
          <a:endParaRPr lang="en-US" dirty="0"/>
        </a:p>
      </dgm:t>
    </dgm:pt>
    <dgm:pt modelId="{8949BC39-635D-46E1-933F-98169FBCBD1C}" type="parTrans" cxnId="{427850FF-3C01-45A7-9001-80369236FA84}">
      <dgm:prSet/>
      <dgm:spPr/>
      <dgm:t>
        <a:bodyPr/>
        <a:lstStyle/>
        <a:p>
          <a:endParaRPr lang="en-US"/>
        </a:p>
      </dgm:t>
    </dgm:pt>
    <dgm:pt modelId="{C311D0BC-09B6-4FFB-8356-35D8FB693083}" type="sibTrans" cxnId="{427850FF-3C01-45A7-9001-80369236FA84}">
      <dgm:prSet/>
      <dgm:spPr/>
      <dgm:t>
        <a:bodyPr/>
        <a:lstStyle/>
        <a:p>
          <a:endParaRPr lang="en-US"/>
        </a:p>
      </dgm:t>
    </dgm:pt>
    <dgm:pt modelId="{23760962-F1D1-48F5-9177-22EE48206388}" type="pres">
      <dgm:prSet presAssocID="{0D1D4165-3058-4A07-A03C-CAABF5ABDEBD}" presName="Name0" presStyleCnt="0">
        <dgm:presLayoutVars>
          <dgm:chMax val="7"/>
          <dgm:dir/>
          <dgm:animLvl val="lvl"/>
          <dgm:resizeHandles val="exact"/>
        </dgm:presLayoutVars>
      </dgm:prSet>
      <dgm:spPr/>
    </dgm:pt>
    <dgm:pt modelId="{6FA4B46E-D235-48C4-8291-7FE8F936FEE5}" type="pres">
      <dgm:prSet presAssocID="{791F8789-CCF6-48A7-A19B-3F70EC9304AD}" presName="circle1" presStyleLbl="node1" presStyleIdx="0" presStyleCnt="3"/>
      <dgm:spPr/>
    </dgm:pt>
    <dgm:pt modelId="{7E58EB41-BE24-4207-B17E-80D54D1DFA71}" type="pres">
      <dgm:prSet presAssocID="{791F8789-CCF6-48A7-A19B-3F70EC9304AD}" presName="space" presStyleCnt="0"/>
      <dgm:spPr/>
    </dgm:pt>
    <dgm:pt modelId="{E52E45B4-4EC8-4599-B032-3489FD64DC3C}" type="pres">
      <dgm:prSet presAssocID="{791F8789-CCF6-48A7-A19B-3F70EC9304AD}" presName="rect1" presStyleLbl="alignAcc1" presStyleIdx="0" presStyleCnt="3"/>
      <dgm:spPr/>
    </dgm:pt>
    <dgm:pt modelId="{877F209C-CCF6-4630-9E01-E28575176AFB}" type="pres">
      <dgm:prSet presAssocID="{C6E3E2FD-3F7A-48B5-BD9A-AC4ABDF38ADE}" presName="vertSpace2" presStyleLbl="node1" presStyleIdx="0" presStyleCnt="3"/>
      <dgm:spPr/>
    </dgm:pt>
    <dgm:pt modelId="{B5965699-B328-4C7E-ADEC-55D24FA47AE0}" type="pres">
      <dgm:prSet presAssocID="{C6E3E2FD-3F7A-48B5-BD9A-AC4ABDF38ADE}" presName="circle2" presStyleLbl="node1" presStyleIdx="1" presStyleCnt="3"/>
      <dgm:spPr/>
    </dgm:pt>
    <dgm:pt modelId="{A2AE98B6-4FCD-48D2-B391-387B5CE61857}" type="pres">
      <dgm:prSet presAssocID="{C6E3E2FD-3F7A-48B5-BD9A-AC4ABDF38ADE}" presName="rect2" presStyleLbl="alignAcc1" presStyleIdx="1" presStyleCnt="3"/>
      <dgm:spPr/>
    </dgm:pt>
    <dgm:pt modelId="{5EF575E7-A138-46F3-872D-9FE1CEF79216}" type="pres">
      <dgm:prSet presAssocID="{D59A27D3-2DF4-47D9-8A3B-9484C1AE4FE1}" presName="vertSpace3" presStyleLbl="node1" presStyleIdx="1" presStyleCnt="3"/>
      <dgm:spPr/>
    </dgm:pt>
    <dgm:pt modelId="{12527CFF-8775-4E9C-B43B-D02A995592EB}" type="pres">
      <dgm:prSet presAssocID="{D59A27D3-2DF4-47D9-8A3B-9484C1AE4FE1}" presName="circle3" presStyleLbl="node1" presStyleIdx="2" presStyleCnt="3"/>
      <dgm:spPr/>
    </dgm:pt>
    <dgm:pt modelId="{55640A6D-A721-4B58-B9DA-0CD49F92BCA2}" type="pres">
      <dgm:prSet presAssocID="{D59A27D3-2DF4-47D9-8A3B-9484C1AE4FE1}" presName="rect3" presStyleLbl="alignAcc1" presStyleIdx="2" presStyleCnt="3"/>
      <dgm:spPr/>
    </dgm:pt>
    <dgm:pt modelId="{DE04F586-5BB8-45C7-B533-5E961E5F9726}" type="pres">
      <dgm:prSet presAssocID="{791F8789-CCF6-48A7-A19B-3F70EC9304AD}" presName="rect1ParTx" presStyleLbl="alignAcc1" presStyleIdx="2" presStyleCnt="3">
        <dgm:presLayoutVars>
          <dgm:chMax val="1"/>
          <dgm:bulletEnabled val="1"/>
        </dgm:presLayoutVars>
      </dgm:prSet>
      <dgm:spPr/>
    </dgm:pt>
    <dgm:pt modelId="{54E9DDBE-1D29-447A-A52B-53DDB17A2C27}" type="pres">
      <dgm:prSet presAssocID="{791F8789-CCF6-48A7-A19B-3F70EC9304AD}" presName="rect1ChTx" presStyleLbl="alignAcc1" presStyleIdx="2" presStyleCnt="3">
        <dgm:presLayoutVars>
          <dgm:bulletEnabled val="1"/>
        </dgm:presLayoutVars>
      </dgm:prSet>
      <dgm:spPr/>
    </dgm:pt>
    <dgm:pt modelId="{8201583F-54C4-41F6-AC07-6D7AD19EEE88}" type="pres">
      <dgm:prSet presAssocID="{C6E3E2FD-3F7A-48B5-BD9A-AC4ABDF38ADE}" presName="rect2ParTx" presStyleLbl="alignAcc1" presStyleIdx="2" presStyleCnt="3">
        <dgm:presLayoutVars>
          <dgm:chMax val="1"/>
          <dgm:bulletEnabled val="1"/>
        </dgm:presLayoutVars>
      </dgm:prSet>
      <dgm:spPr/>
    </dgm:pt>
    <dgm:pt modelId="{0E06884F-2703-4A61-9304-83B0ED4EA4F6}" type="pres">
      <dgm:prSet presAssocID="{C6E3E2FD-3F7A-48B5-BD9A-AC4ABDF38ADE}" presName="rect2ChTx" presStyleLbl="alignAcc1" presStyleIdx="2" presStyleCnt="3">
        <dgm:presLayoutVars>
          <dgm:bulletEnabled val="1"/>
        </dgm:presLayoutVars>
      </dgm:prSet>
      <dgm:spPr/>
    </dgm:pt>
    <dgm:pt modelId="{D20202C0-58A8-4526-AC79-559CF8AA55D4}" type="pres">
      <dgm:prSet presAssocID="{D59A27D3-2DF4-47D9-8A3B-9484C1AE4FE1}" presName="rect3ParTx" presStyleLbl="alignAcc1" presStyleIdx="2" presStyleCnt="3">
        <dgm:presLayoutVars>
          <dgm:chMax val="1"/>
          <dgm:bulletEnabled val="1"/>
        </dgm:presLayoutVars>
      </dgm:prSet>
      <dgm:spPr/>
    </dgm:pt>
    <dgm:pt modelId="{8A7A4827-C810-496C-9C8B-674A0B5A3713}" type="pres">
      <dgm:prSet presAssocID="{D59A27D3-2DF4-47D9-8A3B-9484C1AE4FE1}" presName="rect3ChTx" presStyleLbl="alignAcc1" presStyleIdx="2" presStyleCnt="3">
        <dgm:presLayoutVars>
          <dgm:bulletEnabled val="1"/>
        </dgm:presLayoutVars>
      </dgm:prSet>
      <dgm:spPr/>
    </dgm:pt>
  </dgm:ptLst>
  <dgm:cxnLst>
    <dgm:cxn modelId="{F2CC2901-4601-4672-9C15-A85F5C3D8133}" srcId="{0D1D4165-3058-4A07-A03C-CAABF5ABDEBD}" destId="{791F8789-CCF6-48A7-A19B-3F70EC9304AD}" srcOrd="0" destOrd="0" parTransId="{1CCDB579-8E4C-4F02-9655-A685D00EA475}" sibTransId="{98AC1FC5-368B-4110-9BF2-AA0A7DFD09A8}"/>
    <dgm:cxn modelId="{29CE8218-996E-4DB9-8A42-C29948E6F3C6}" type="presOf" srcId="{D59A27D3-2DF4-47D9-8A3B-9484C1AE4FE1}" destId="{D20202C0-58A8-4526-AC79-559CF8AA55D4}" srcOrd="1" destOrd="0" presId="urn:microsoft.com/office/officeart/2005/8/layout/target3"/>
    <dgm:cxn modelId="{67ADF03B-A388-4A9C-A5DE-A7B8C53495AD}" type="presOf" srcId="{955D87F3-16C8-4835-A3D7-1E6EABA792EE}" destId="{0E06884F-2703-4A61-9304-83B0ED4EA4F6}" srcOrd="0" destOrd="0" presId="urn:microsoft.com/office/officeart/2005/8/layout/target3"/>
    <dgm:cxn modelId="{CBDB1762-5ACB-4D61-BFF5-1A90CE07FBA7}" type="presOf" srcId="{0D1D4165-3058-4A07-A03C-CAABF5ABDEBD}" destId="{23760962-F1D1-48F5-9177-22EE48206388}" srcOrd="0" destOrd="0" presId="urn:microsoft.com/office/officeart/2005/8/layout/target3"/>
    <dgm:cxn modelId="{AEA94266-9AE8-4AAC-B829-51623E897667}" type="presOf" srcId="{C6E3E2FD-3F7A-48B5-BD9A-AC4ABDF38ADE}" destId="{8201583F-54C4-41F6-AC07-6D7AD19EEE88}" srcOrd="1" destOrd="0" presId="urn:microsoft.com/office/officeart/2005/8/layout/target3"/>
    <dgm:cxn modelId="{106C5F69-634F-4E43-AE7D-0F59B07D75C7}" type="presOf" srcId="{40625479-49DC-4522-9C53-2EDC80ADCF7D}" destId="{8A7A4827-C810-496C-9C8B-674A0B5A3713}" srcOrd="0" destOrd="0" presId="urn:microsoft.com/office/officeart/2005/8/layout/target3"/>
    <dgm:cxn modelId="{36A4A26B-795C-41BD-BF1A-923E41A38226}" type="presOf" srcId="{791F8789-CCF6-48A7-A19B-3F70EC9304AD}" destId="{E52E45B4-4EC8-4599-B032-3489FD64DC3C}" srcOrd="0" destOrd="0" presId="urn:microsoft.com/office/officeart/2005/8/layout/target3"/>
    <dgm:cxn modelId="{3E627554-68D4-459F-95E9-221F5C6910AD}" srcId="{0D1D4165-3058-4A07-A03C-CAABF5ABDEBD}" destId="{C6E3E2FD-3F7A-48B5-BD9A-AC4ABDF38ADE}" srcOrd="1" destOrd="0" parTransId="{EDE35E68-4443-466E-BE88-1EC80A0872E4}" sibTransId="{1BE0FBBE-A135-414C-9FB4-ED77CB178533}"/>
    <dgm:cxn modelId="{09A36C79-577E-49CC-B683-2653A8D4BDAD}" type="presOf" srcId="{C6E3E2FD-3F7A-48B5-BD9A-AC4ABDF38ADE}" destId="{A2AE98B6-4FCD-48D2-B391-387B5CE61857}" srcOrd="0" destOrd="0" presId="urn:microsoft.com/office/officeart/2005/8/layout/target3"/>
    <dgm:cxn modelId="{7FA46696-2FB9-48EE-A473-0E34AD86B254}" type="presOf" srcId="{A7D57E76-B719-44A2-8070-86691D6A9A4F}" destId="{54E9DDBE-1D29-447A-A52B-53DDB17A2C27}" srcOrd="0" destOrd="0" presId="urn:microsoft.com/office/officeart/2005/8/layout/target3"/>
    <dgm:cxn modelId="{7FEAC997-9744-4F61-9B8D-4690BD97256B}" srcId="{0D1D4165-3058-4A07-A03C-CAABF5ABDEBD}" destId="{D59A27D3-2DF4-47D9-8A3B-9484C1AE4FE1}" srcOrd="2" destOrd="0" parTransId="{594B8E3B-6A9B-4928-A7E9-094DBD4DEE04}" sibTransId="{83C1E4AA-D453-48ED-A966-20ED5014B763}"/>
    <dgm:cxn modelId="{41ADF4BA-E987-4793-9F05-DDCFEB603C42}" srcId="{C6E3E2FD-3F7A-48B5-BD9A-AC4ABDF38ADE}" destId="{955D87F3-16C8-4835-A3D7-1E6EABA792EE}" srcOrd="0" destOrd="0" parTransId="{8C050907-6EBA-4D53-A178-7FE6835911E5}" sibTransId="{48982799-B229-49CA-A357-4BB548552FCE}"/>
    <dgm:cxn modelId="{7B51BAC0-CCA0-4687-963F-EC134F06AC06}" type="presOf" srcId="{791F8789-CCF6-48A7-A19B-3F70EC9304AD}" destId="{DE04F586-5BB8-45C7-B533-5E961E5F9726}" srcOrd="1" destOrd="0" presId="urn:microsoft.com/office/officeart/2005/8/layout/target3"/>
    <dgm:cxn modelId="{37EA5CC7-ED1D-429D-B41F-68AE463FBF2C}" srcId="{791F8789-CCF6-48A7-A19B-3F70EC9304AD}" destId="{A7D57E76-B719-44A2-8070-86691D6A9A4F}" srcOrd="0" destOrd="0" parTransId="{804F9C8C-B89A-4791-B1EC-3A9FECADCCC0}" sibTransId="{0720E786-FEED-44C5-A209-9D4ECCA6D62F}"/>
    <dgm:cxn modelId="{50D6A3CC-ACE1-4799-A1B4-5973B8622364}" type="presOf" srcId="{D59A27D3-2DF4-47D9-8A3B-9484C1AE4FE1}" destId="{55640A6D-A721-4B58-B9DA-0CD49F92BCA2}" srcOrd="0" destOrd="0" presId="urn:microsoft.com/office/officeart/2005/8/layout/target3"/>
    <dgm:cxn modelId="{427850FF-3C01-45A7-9001-80369236FA84}" srcId="{D59A27D3-2DF4-47D9-8A3B-9484C1AE4FE1}" destId="{40625479-49DC-4522-9C53-2EDC80ADCF7D}" srcOrd="0" destOrd="0" parTransId="{8949BC39-635D-46E1-933F-98169FBCBD1C}" sibTransId="{C311D0BC-09B6-4FFB-8356-35D8FB693083}"/>
    <dgm:cxn modelId="{C7D6C0BF-8CA0-427C-B4A1-0E0A350758B5}" type="presParOf" srcId="{23760962-F1D1-48F5-9177-22EE48206388}" destId="{6FA4B46E-D235-48C4-8291-7FE8F936FEE5}" srcOrd="0" destOrd="0" presId="urn:microsoft.com/office/officeart/2005/8/layout/target3"/>
    <dgm:cxn modelId="{4D3A8AF7-9EB0-423E-9E8B-00BB09AD5D4B}" type="presParOf" srcId="{23760962-F1D1-48F5-9177-22EE48206388}" destId="{7E58EB41-BE24-4207-B17E-80D54D1DFA71}" srcOrd="1" destOrd="0" presId="urn:microsoft.com/office/officeart/2005/8/layout/target3"/>
    <dgm:cxn modelId="{DEF71F95-C9E5-4E70-A0E6-AA08C05CA4CF}" type="presParOf" srcId="{23760962-F1D1-48F5-9177-22EE48206388}" destId="{E52E45B4-4EC8-4599-B032-3489FD64DC3C}" srcOrd="2" destOrd="0" presId="urn:microsoft.com/office/officeart/2005/8/layout/target3"/>
    <dgm:cxn modelId="{D1F239AA-5D8E-4DE9-B9C4-2BE389E39474}" type="presParOf" srcId="{23760962-F1D1-48F5-9177-22EE48206388}" destId="{877F209C-CCF6-4630-9E01-E28575176AFB}" srcOrd="3" destOrd="0" presId="urn:microsoft.com/office/officeart/2005/8/layout/target3"/>
    <dgm:cxn modelId="{90E709AB-B979-4E25-9013-3AB369D80394}" type="presParOf" srcId="{23760962-F1D1-48F5-9177-22EE48206388}" destId="{B5965699-B328-4C7E-ADEC-55D24FA47AE0}" srcOrd="4" destOrd="0" presId="urn:microsoft.com/office/officeart/2005/8/layout/target3"/>
    <dgm:cxn modelId="{97221BC9-7A2B-4993-AE25-B048DFD14387}" type="presParOf" srcId="{23760962-F1D1-48F5-9177-22EE48206388}" destId="{A2AE98B6-4FCD-48D2-B391-387B5CE61857}" srcOrd="5" destOrd="0" presId="urn:microsoft.com/office/officeart/2005/8/layout/target3"/>
    <dgm:cxn modelId="{03F6793C-51F3-4F75-9616-EA6B0C08E010}" type="presParOf" srcId="{23760962-F1D1-48F5-9177-22EE48206388}" destId="{5EF575E7-A138-46F3-872D-9FE1CEF79216}" srcOrd="6" destOrd="0" presId="urn:microsoft.com/office/officeart/2005/8/layout/target3"/>
    <dgm:cxn modelId="{717B5F6D-F014-4B11-AC00-7915152E8ED7}" type="presParOf" srcId="{23760962-F1D1-48F5-9177-22EE48206388}" destId="{12527CFF-8775-4E9C-B43B-D02A995592EB}" srcOrd="7" destOrd="0" presId="urn:microsoft.com/office/officeart/2005/8/layout/target3"/>
    <dgm:cxn modelId="{01306E01-4A30-4070-9BBD-B40C37776117}" type="presParOf" srcId="{23760962-F1D1-48F5-9177-22EE48206388}" destId="{55640A6D-A721-4B58-B9DA-0CD49F92BCA2}" srcOrd="8" destOrd="0" presId="urn:microsoft.com/office/officeart/2005/8/layout/target3"/>
    <dgm:cxn modelId="{0F39A151-5219-41EF-B20E-5E12C56B4073}" type="presParOf" srcId="{23760962-F1D1-48F5-9177-22EE48206388}" destId="{DE04F586-5BB8-45C7-B533-5E961E5F9726}" srcOrd="9" destOrd="0" presId="urn:microsoft.com/office/officeart/2005/8/layout/target3"/>
    <dgm:cxn modelId="{1DB0B282-BC2B-422D-B9EA-7EDBFE39D3F5}" type="presParOf" srcId="{23760962-F1D1-48F5-9177-22EE48206388}" destId="{54E9DDBE-1D29-447A-A52B-53DDB17A2C27}" srcOrd="10" destOrd="0" presId="urn:microsoft.com/office/officeart/2005/8/layout/target3"/>
    <dgm:cxn modelId="{3301F3E7-5172-406E-95A7-77ED9DEEA646}" type="presParOf" srcId="{23760962-F1D1-48F5-9177-22EE48206388}" destId="{8201583F-54C4-41F6-AC07-6D7AD19EEE88}" srcOrd="11" destOrd="0" presId="urn:microsoft.com/office/officeart/2005/8/layout/target3"/>
    <dgm:cxn modelId="{50B8CD73-13C2-4191-98F2-B24984FE2BE8}" type="presParOf" srcId="{23760962-F1D1-48F5-9177-22EE48206388}" destId="{0E06884F-2703-4A61-9304-83B0ED4EA4F6}" srcOrd="12" destOrd="0" presId="urn:microsoft.com/office/officeart/2005/8/layout/target3"/>
    <dgm:cxn modelId="{76182087-7132-43B6-BBBF-438D9EDABE6F}" type="presParOf" srcId="{23760962-F1D1-48F5-9177-22EE48206388}" destId="{D20202C0-58A8-4526-AC79-559CF8AA55D4}" srcOrd="13" destOrd="0" presId="urn:microsoft.com/office/officeart/2005/8/layout/target3"/>
    <dgm:cxn modelId="{2FE2E337-E773-4ACD-9ED5-6FD334FE83BD}" type="presParOf" srcId="{23760962-F1D1-48F5-9177-22EE48206388}" destId="{8A7A4827-C810-496C-9C8B-674A0B5A3713}" srcOrd="14" destOrd="0" presId="urn:microsoft.com/office/officeart/2005/8/layout/target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A830890-EAD8-4065-B6BC-7E092ACC4CEA}" type="doc">
      <dgm:prSet loTypeId="urn:microsoft.com/office/officeart/2005/8/layout/cycle7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FCB7711-5043-46B9-84B0-12FFA4FAD769}">
      <dgm:prSet phldrT="[Text]"/>
      <dgm:spPr/>
      <dgm:t>
        <a:bodyPr/>
        <a:lstStyle/>
        <a:p>
          <a:r>
            <a:rPr lang="en-US" dirty="0"/>
            <a:t> </a:t>
          </a:r>
        </a:p>
      </dgm:t>
    </dgm:pt>
    <dgm:pt modelId="{FC2D79CA-D402-4B4A-9E5D-52B770798A2B}" type="parTrans" cxnId="{90BC7206-7029-4979-BAD5-89A388CE3731}">
      <dgm:prSet/>
      <dgm:spPr/>
      <dgm:t>
        <a:bodyPr/>
        <a:lstStyle/>
        <a:p>
          <a:endParaRPr lang="en-US"/>
        </a:p>
      </dgm:t>
    </dgm:pt>
    <dgm:pt modelId="{403A5920-B8C3-406A-A269-B35A42759AB7}" type="sibTrans" cxnId="{90BC7206-7029-4979-BAD5-89A388CE3731}">
      <dgm:prSet/>
      <dgm:spPr/>
      <dgm:t>
        <a:bodyPr/>
        <a:lstStyle/>
        <a:p>
          <a:endParaRPr lang="en-US"/>
        </a:p>
      </dgm:t>
    </dgm:pt>
    <dgm:pt modelId="{A61AF49D-07F3-40FA-A769-779BC55A9C1D}">
      <dgm:prSet phldrT="[Text]"/>
      <dgm:spPr/>
      <dgm:t>
        <a:bodyPr/>
        <a:lstStyle/>
        <a:p>
          <a:r>
            <a:rPr lang="en-US" dirty="0"/>
            <a:t> </a:t>
          </a:r>
        </a:p>
      </dgm:t>
    </dgm:pt>
    <dgm:pt modelId="{9D78C9A8-14C2-4398-9EA0-9B14C4489218}" type="parTrans" cxnId="{43AE5D85-D5F3-40EF-AC6D-257D16351663}">
      <dgm:prSet/>
      <dgm:spPr/>
      <dgm:t>
        <a:bodyPr/>
        <a:lstStyle/>
        <a:p>
          <a:endParaRPr lang="en-US"/>
        </a:p>
      </dgm:t>
    </dgm:pt>
    <dgm:pt modelId="{127EFD47-B947-4C2D-ADC1-12F1ECF135C8}" type="sibTrans" cxnId="{43AE5D85-D5F3-40EF-AC6D-257D16351663}">
      <dgm:prSet/>
      <dgm:spPr/>
      <dgm:t>
        <a:bodyPr/>
        <a:lstStyle/>
        <a:p>
          <a:endParaRPr lang="en-US"/>
        </a:p>
      </dgm:t>
    </dgm:pt>
    <dgm:pt modelId="{8633D457-9EC4-499D-8AF2-96AFEDE279BA}">
      <dgm:prSet phldrT="[Text]"/>
      <dgm:spPr/>
      <dgm:t>
        <a:bodyPr/>
        <a:lstStyle/>
        <a:p>
          <a:r>
            <a:rPr lang="en-US" dirty="0"/>
            <a:t> </a:t>
          </a:r>
        </a:p>
      </dgm:t>
    </dgm:pt>
    <dgm:pt modelId="{4E8A7632-6B7D-4820-966E-1C4AC35EF8BA}" type="parTrans" cxnId="{52898129-9981-462F-BB89-C2B00F809E54}">
      <dgm:prSet/>
      <dgm:spPr/>
      <dgm:t>
        <a:bodyPr/>
        <a:lstStyle/>
        <a:p>
          <a:endParaRPr lang="en-US"/>
        </a:p>
      </dgm:t>
    </dgm:pt>
    <dgm:pt modelId="{E42A969C-BB2B-47CC-8D91-8D6015599BD6}" type="sibTrans" cxnId="{52898129-9981-462F-BB89-C2B00F809E54}">
      <dgm:prSet/>
      <dgm:spPr/>
      <dgm:t>
        <a:bodyPr/>
        <a:lstStyle/>
        <a:p>
          <a:endParaRPr lang="en-US"/>
        </a:p>
      </dgm:t>
    </dgm:pt>
    <dgm:pt modelId="{08C74BF7-2685-4572-B21D-A8990A735A11}" type="pres">
      <dgm:prSet presAssocID="{FA830890-EAD8-4065-B6BC-7E092ACC4CEA}" presName="Name0" presStyleCnt="0">
        <dgm:presLayoutVars>
          <dgm:dir/>
          <dgm:resizeHandles val="exact"/>
        </dgm:presLayoutVars>
      </dgm:prSet>
      <dgm:spPr/>
    </dgm:pt>
    <dgm:pt modelId="{DB990878-A6CA-4759-BE97-5473941173F0}" type="pres">
      <dgm:prSet presAssocID="{FFCB7711-5043-46B9-84B0-12FFA4FAD769}" presName="node" presStyleLbl="node1" presStyleIdx="0" presStyleCnt="3" custScaleX="143101" custScaleY="136507" custRadScaleRad="75601">
        <dgm:presLayoutVars>
          <dgm:bulletEnabled val="1"/>
        </dgm:presLayoutVars>
      </dgm:prSet>
      <dgm:spPr/>
    </dgm:pt>
    <dgm:pt modelId="{AF809D73-78A6-430A-9A30-96B66F6097F5}" type="pres">
      <dgm:prSet presAssocID="{403A5920-B8C3-406A-A269-B35A42759AB7}" presName="sibTrans" presStyleLbl="sibTrans2D1" presStyleIdx="0" presStyleCnt="3"/>
      <dgm:spPr/>
    </dgm:pt>
    <dgm:pt modelId="{AFF78A41-BC92-4AFC-A107-C3B97D001F98}" type="pres">
      <dgm:prSet presAssocID="{403A5920-B8C3-406A-A269-B35A42759AB7}" presName="connectorText" presStyleLbl="sibTrans2D1" presStyleIdx="0" presStyleCnt="3"/>
      <dgm:spPr/>
    </dgm:pt>
    <dgm:pt modelId="{20D45CB1-8DBF-453B-A78E-BAE498D9DB28}" type="pres">
      <dgm:prSet presAssocID="{A61AF49D-07F3-40FA-A769-779BC55A9C1D}" presName="node" presStyleLbl="node1" presStyleIdx="1" presStyleCnt="3" custScaleX="143101" custScaleY="136507" custRadScaleRad="136881" custRadScaleInc="-16126">
        <dgm:presLayoutVars>
          <dgm:bulletEnabled val="1"/>
        </dgm:presLayoutVars>
      </dgm:prSet>
      <dgm:spPr/>
    </dgm:pt>
    <dgm:pt modelId="{E5D368F9-C434-4557-B2DA-92B84BACAEA7}" type="pres">
      <dgm:prSet presAssocID="{127EFD47-B947-4C2D-ADC1-12F1ECF135C8}" presName="sibTrans" presStyleLbl="sibTrans2D1" presStyleIdx="1" presStyleCnt="3"/>
      <dgm:spPr/>
    </dgm:pt>
    <dgm:pt modelId="{8C301545-C8F2-4779-AC17-6F328C7F08D5}" type="pres">
      <dgm:prSet presAssocID="{127EFD47-B947-4C2D-ADC1-12F1ECF135C8}" presName="connectorText" presStyleLbl="sibTrans2D1" presStyleIdx="1" presStyleCnt="3"/>
      <dgm:spPr/>
    </dgm:pt>
    <dgm:pt modelId="{261DDB71-0A3A-4E31-A8FB-833DE8DC664F}" type="pres">
      <dgm:prSet presAssocID="{8633D457-9EC4-499D-8AF2-96AFEDE279BA}" presName="node" presStyleLbl="node1" presStyleIdx="2" presStyleCnt="3" custScaleX="143101" custScaleY="136507" custRadScaleRad="128269" custRadScaleInc="12555">
        <dgm:presLayoutVars>
          <dgm:bulletEnabled val="1"/>
        </dgm:presLayoutVars>
      </dgm:prSet>
      <dgm:spPr/>
    </dgm:pt>
    <dgm:pt modelId="{CA8722A6-E201-4211-B323-85558E2024ED}" type="pres">
      <dgm:prSet presAssocID="{E42A969C-BB2B-47CC-8D91-8D6015599BD6}" presName="sibTrans" presStyleLbl="sibTrans2D1" presStyleIdx="2" presStyleCnt="3"/>
      <dgm:spPr/>
    </dgm:pt>
    <dgm:pt modelId="{8F14B716-687E-4368-91CD-4419BE29BB43}" type="pres">
      <dgm:prSet presAssocID="{E42A969C-BB2B-47CC-8D91-8D6015599BD6}" presName="connectorText" presStyleLbl="sibTrans2D1" presStyleIdx="2" presStyleCnt="3"/>
      <dgm:spPr/>
    </dgm:pt>
  </dgm:ptLst>
  <dgm:cxnLst>
    <dgm:cxn modelId="{90BC7206-7029-4979-BAD5-89A388CE3731}" srcId="{FA830890-EAD8-4065-B6BC-7E092ACC4CEA}" destId="{FFCB7711-5043-46B9-84B0-12FFA4FAD769}" srcOrd="0" destOrd="0" parTransId="{FC2D79CA-D402-4B4A-9E5D-52B770798A2B}" sibTransId="{403A5920-B8C3-406A-A269-B35A42759AB7}"/>
    <dgm:cxn modelId="{1402F712-3334-496E-BAA6-20EC932B1732}" type="presOf" srcId="{FFCB7711-5043-46B9-84B0-12FFA4FAD769}" destId="{DB990878-A6CA-4759-BE97-5473941173F0}" srcOrd="0" destOrd="0" presId="urn:microsoft.com/office/officeart/2005/8/layout/cycle7"/>
    <dgm:cxn modelId="{52898129-9981-462F-BB89-C2B00F809E54}" srcId="{FA830890-EAD8-4065-B6BC-7E092ACC4CEA}" destId="{8633D457-9EC4-499D-8AF2-96AFEDE279BA}" srcOrd="2" destOrd="0" parTransId="{4E8A7632-6B7D-4820-966E-1C4AC35EF8BA}" sibTransId="{E42A969C-BB2B-47CC-8D91-8D6015599BD6}"/>
    <dgm:cxn modelId="{2937583D-B187-432B-8F92-A1A473D1B869}" type="presOf" srcId="{403A5920-B8C3-406A-A269-B35A42759AB7}" destId="{AF809D73-78A6-430A-9A30-96B66F6097F5}" srcOrd="0" destOrd="0" presId="urn:microsoft.com/office/officeart/2005/8/layout/cycle7"/>
    <dgm:cxn modelId="{F7910D5F-9960-4586-8BDC-66DEEB62F64F}" type="presOf" srcId="{E42A969C-BB2B-47CC-8D91-8D6015599BD6}" destId="{8F14B716-687E-4368-91CD-4419BE29BB43}" srcOrd="1" destOrd="0" presId="urn:microsoft.com/office/officeart/2005/8/layout/cycle7"/>
    <dgm:cxn modelId="{78693E76-604E-454C-8637-103269A509BC}" type="presOf" srcId="{A61AF49D-07F3-40FA-A769-779BC55A9C1D}" destId="{20D45CB1-8DBF-453B-A78E-BAE498D9DB28}" srcOrd="0" destOrd="0" presId="urn:microsoft.com/office/officeart/2005/8/layout/cycle7"/>
    <dgm:cxn modelId="{43AE5D85-D5F3-40EF-AC6D-257D16351663}" srcId="{FA830890-EAD8-4065-B6BC-7E092ACC4CEA}" destId="{A61AF49D-07F3-40FA-A769-779BC55A9C1D}" srcOrd="1" destOrd="0" parTransId="{9D78C9A8-14C2-4398-9EA0-9B14C4489218}" sibTransId="{127EFD47-B947-4C2D-ADC1-12F1ECF135C8}"/>
    <dgm:cxn modelId="{E224119F-B839-4FFA-A321-398699B443BD}" type="presOf" srcId="{FA830890-EAD8-4065-B6BC-7E092ACC4CEA}" destId="{08C74BF7-2685-4572-B21D-A8990A735A11}" srcOrd="0" destOrd="0" presId="urn:microsoft.com/office/officeart/2005/8/layout/cycle7"/>
    <dgm:cxn modelId="{A05F1FA5-25D7-4A5D-8B0A-E5890AEC3270}" type="presOf" srcId="{127EFD47-B947-4C2D-ADC1-12F1ECF135C8}" destId="{8C301545-C8F2-4779-AC17-6F328C7F08D5}" srcOrd="1" destOrd="0" presId="urn:microsoft.com/office/officeart/2005/8/layout/cycle7"/>
    <dgm:cxn modelId="{C10DE6AD-C5AC-489B-9CAD-F30949ACB868}" type="presOf" srcId="{403A5920-B8C3-406A-A269-B35A42759AB7}" destId="{AFF78A41-BC92-4AFC-A107-C3B97D001F98}" srcOrd="1" destOrd="0" presId="urn:microsoft.com/office/officeart/2005/8/layout/cycle7"/>
    <dgm:cxn modelId="{3DBE52C5-746F-40C8-B123-1E5A4A1DE617}" type="presOf" srcId="{127EFD47-B947-4C2D-ADC1-12F1ECF135C8}" destId="{E5D368F9-C434-4557-B2DA-92B84BACAEA7}" srcOrd="0" destOrd="0" presId="urn:microsoft.com/office/officeart/2005/8/layout/cycle7"/>
    <dgm:cxn modelId="{FA0959DD-E493-4F17-9442-57D21B6A81BE}" type="presOf" srcId="{E42A969C-BB2B-47CC-8D91-8D6015599BD6}" destId="{CA8722A6-E201-4211-B323-85558E2024ED}" srcOrd="0" destOrd="0" presId="urn:microsoft.com/office/officeart/2005/8/layout/cycle7"/>
    <dgm:cxn modelId="{594715EC-B3FB-4794-9E9E-22C6B59DCCCD}" type="presOf" srcId="{8633D457-9EC4-499D-8AF2-96AFEDE279BA}" destId="{261DDB71-0A3A-4E31-A8FB-833DE8DC664F}" srcOrd="0" destOrd="0" presId="urn:microsoft.com/office/officeart/2005/8/layout/cycle7"/>
    <dgm:cxn modelId="{A2C3FE1F-938F-40CE-BEC3-01C84DAA7403}" type="presParOf" srcId="{08C74BF7-2685-4572-B21D-A8990A735A11}" destId="{DB990878-A6CA-4759-BE97-5473941173F0}" srcOrd="0" destOrd="0" presId="urn:microsoft.com/office/officeart/2005/8/layout/cycle7"/>
    <dgm:cxn modelId="{D51F5E64-0220-4556-B48C-35FEC98BD6E6}" type="presParOf" srcId="{08C74BF7-2685-4572-B21D-A8990A735A11}" destId="{AF809D73-78A6-430A-9A30-96B66F6097F5}" srcOrd="1" destOrd="0" presId="urn:microsoft.com/office/officeart/2005/8/layout/cycle7"/>
    <dgm:cxn modelId="{06DCDA86-4FCF-4AE6-87AD-56C352B194F0}" type="presParOf" srcId="{AF809D73-78A6-430A-9A30-96B66F6097F5}" destId="{AFF78A41-BC92-4AFC-A107-C3B97D001F98}" srcOrd="0" destOrd="0" presId="urn:microsoft.com/office/officeart/2005/8/layout/cycle7"/>
    <dgm:cxn modelId="{900B10A7-2F36-4EE8-906B-6445E80A26E8}" type="presParOf" srcId="{08C74BF7-2685-4572-B21D-A8990A735A11}" destId="{20D45CB1-8DBF-453B-A78E-BAE498D9DB28}" srcOrd="2" destOrd="0" presId="urn:microsoft.com/office/officeart/2005/8/layout/cycle7"/>
    <dgm:cxn modelId="{5D52CBD9-E73D-4BEE-9CDC-63397A7A198A}" type="presParOf" srcId="{08C74BF7-2685-4572-B21D-A8990A735A11}" destId="{E5D368F9-C434-4557-B2DA-92B84BACAEA7}" srcOrd="3" destOrd="0" presId="urn:microsoft.com/office/officeart/2005/8/layout/cycle7"/>
    <dgm:cxn modelId="{11B965CE-63E1-4A69-9476-1E46EA6AD2B4}" type="presParOf" srcId="{E5D368F9-C434-4557-B2DA-92B84BACAEA7}" destId="{8C301545-C8F2-4779-AC17-6F328C7F08D5}" srcOrd="0" destOrd="0" presId="urn:microsoft.com/office/officeart/2005/8/layout/cycle7"/>
    <dgm:cxn modelId="{FFA886BC-3BBD-4BA1-ADB5-2EE10108391D}" type="presParOf" srcId="{08C74BF7-2685-4572-B21D-A8990A735A11}" destId="{261DDB71-0A3A-4E31-A8FB-833DE8DC664F}" srcOrd="4" destOrd="0" presId="urn:microsoft.com/office/officeart/2005/8/layout/cycle7"/>
    <dgm:cxn modelId="{41D5ABA9-1E1D-494B-BC11-5A4397FC382C}" type="presParOf" srcId="{08C74BF7-2685-4572-B21D-A8990A735A11}" destId="{CA8722A6-E201-4211-B323-85558E2024ED}" srcOrd="5" destOrd="0" presId="urn:microsoft.com/office/officeart/2005/8/layout/cycle7"/>
    <dgm:cxn modelId="{BAEBB802-D88B-4C14-96AA-7629A32D9C56}" type="presParOf" srcId="{CA8722A6-E201-4211-B323-85558E2024ED}" destId="{8F14B716-687E-4368-91CD-4419BE29BB43}" srcOrd="0" destOrd="0" presId="urn:microsoft.com/office/officeart/2005/8/layout/cycle7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14213AC-7795-4F2C-ABA3-86443787D8AA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91F4770-5EAF-4036-BFCF-A03543C10F76}">
      <dgm:prSet phldrT="[Text]"/>
      <dgm:spPr/>
      <dgm:t>
        <a:bodyPr/>
        <a:lstStyle/>
        <a:p>
          <a:r>
            <a:rPr lang="en-US" dirty="0"/>
            <a:t> 1</a:t>
          </a:r>
        </a:p>
      </dgm:t>
    </dgm:pt>
    <dgm:pt modelId="{D6C64568-D07F-4691-9708-72E2C2D4BA62}" type="parTrans" cxnId="{39A81224-DE55-401F-BDCA-4FC3E1D876CC}">
      <dgm:prSet/>
      <dgm:spPr/>
      <dgm:t>
        <a:bodyPr/>
        <a:lstStyle/>
        <a:p>
          <a:endParaRPr lang="en-US"/>
        </a:p>
      </dgm:t>
    </dgm:pt>
    <dgm:pt modelId="{EB0DD6AD-D3D0-49AC-ADAC-764A5A4F656C}" type="sibTrans" cxnId="{39A81224-DE55-401F-BDCA-4FC3E1D876CC}">
      <dgm:prSet/>
      <dgm:spPr/>
      <dgm:t>
        <a:bodyPr/>
        <a:lstStyle/>
        <a:p>
          <a:endParaRPr lang="en-US"/>
        </a:p>
      </dgm:t>
    </dgm:pt>
    <dgm:pt modelId="{268285A9-C748-4FC1-9603-96C38577EC10}">
      <dgm:prSet phldrT="[Text]"/>
      <dgm:spPr/>
      <dgm:t>
        <a:bodyPr/>
        <a:lstStyle/>
        <a:p>
          <a:pPr>
            <a:buNone/>
          </a:pPr>
          <a:r>
            <a:rPr lang="en-US" dirty="0"/>
            <a:t> </a:t>
          </a:r>
        </a:p>
      </dgm:t>
    </dgm:pt>
    <dgm:pt modelId="{36DDD532-95A1-4A33-8896-3FBB800AC5F1}" type="parTrans" cxnId="{73152603-EF64-4653-8E84-BCA54B258F6A}">
      <dgm:prSet/>
      <dgm:spPr/>
      <dgm:t>
        <a:bodyPr/>
        <a:lstStyle/>
        <a:p>
          <a:endParaRPr lang="en-US"/>
        </a:p>
      </dgm:t>
    </dgm:pt>
    <dgm:pt modelId="{8BF7DB53-EDAA-49FD-BB8A-45D09E5CF75B}" type="sibTrans" cxnId="{73152603-EF64-4653-8E84-BCA54B258F6A}">
      <dgm:prSet/>
      <dgm:spPr/>
      <dgm:t>
        <a:bodyPr/>
        <a:lstStyle/>
        <a:p>
          <a:endParaRPr lang="en-US"/>
        </a:p>
      </dgm:t>
    </dgm:pt>
    <dgm:pt modelId="{528B2EF4-5EE3-436D-B3B5-529DA840B13F}">
      <dgm:prSet phldrT="[Text]"/>
      <dgm:spPr/>
      <dgm:t>
        <a:bodyPr/>
        <a:lstStyle/>
        <a:p>
          <a:r>
            <a:rPr lang="en-US" dirty="0"/>
            <a:t> 2</a:t>
          </a:r>
        </a:p>
      </dgm:t>
    </dgm:pt>
    <dgm:pt modelId="{24DE6D55-9A59-46BA-B6A4-0D0F96C4A3C4}" type="parTrans" cxnId="{9CAEF028-4F4B-4E13-81F5-43796FF2D707}">
      <dgm:prSet/>
      <dgm:spPr/>
      <dgm:t>
        <a:bodyPr/>
        <a:lstStyle/>
        <a:p>
          <a:endParaRPr lang="en-US"/>
        </a:p>
      </dgm:t>
    </dgm:pt>
    <dgm:pt modelId="{E86F38C9-8F22-40F1-9831-AC7976714C3E}" type="sibTrans" cxnId="{9CAEF028-4F4B-4E13-81F5-43796FF2D707}">
      <dgm:prSet/>
      <dgm:spPr/>
      <dgm:t>
        <a:bodyPr/>
        <a:lstStyle/>
        <a:p>
          <a:endParaRPr lang="en-US"/>
        </a:p>
      </dgm:t>
    </dgm:pt>
    <dgm:pt modelId="{6BAA17C1-1A6A-456D-B729-6DB327801975}">
      <dgm:prSet phldrT="[Text]"/>
      <dgm:spPr/>
      <dgm:t>
        <a:bodyPr/>
        <a:lstStyle/>
        <a:p>
          <a:pPr>
            <a:buNone/>
          </a:pPr>
          <a:r>
            <a:rPr lang="en-US" dirty="0"/>
            <a:t>    </a:t>
          </a:r>
        </a:p>
      </dgm:t>
    </dgm:pt>
    <dgm:pt modelId="{6BFE9EB8-C4C0-4F06-9A77-EF634EC06C65}" type="parTrans" cxnId="{7A189745-0415-4A3C-96E6-EB0D117CA86C}">
      <dgm:prSet/>
      <dgm:spPr/>
      <dgm:t>
        <a:bodyPr/>
        <a:lstStyle/>
        <a:p>
          <a:endParaRPr lang="en-US"/>
        </a:p>
      </dgm:t>
    </dgm:pt>
    <dgm:pt modelId="{71F25D69-E5C2-44A7-A552-03544509B52D}" type="sibTrans" cxnId="{7A189745-0415-4A3C-96E6-EB0D117CA86C}">
      <dgm:prSet/>
      <dgm:spPr/>
      <dgm:t>
        <a:bodyPr/>
        <a:lstStyle/>
        <a:p>
          <a:endParaRPr lang="en-US"/>
        </a:p>
      </dgm:t>
    </dgm:pt>
    <dgm:pt modelId="{B4DBC32A-4F5E-48FC-B664-23F2A388B58B}">
      <dgm:prSet phldrT="[Text]"/>
      <dgm:spPr/>
      <dgm:t>
        <a:bodyPr/>
        <a:lstStyle/>
        <a:p>
          <a:r>
            <a:rPr lang="en-US" dirty="0"/>
            <a:t> 3</a:t>
          </a:r>
        </a:p>
      </dgm:t>
    </dgm:pt>
    <dgm:pt modelId="{AECAC5C1-588B-4201-A5EB-6AC60C0538D0}" type="parTrans" cxnId="{969BC86A-2EE8-43DC-A957-28BE07B412B3}">
      <dgm:prSet/>
      <dgm:spPr/>
      <dgm:t>
        <a:bodyPr/>
        <a:lstStyle/>
        <a:p>
          <a:endParaRPr lang="en-US"/>
        </a:p>
      </dgm:t>
    </dgm:pt>
    <dgm:pt modelId="{1B1C9865-1E2D-4D45-84D8-58D5BA711260}" type="sibTrans" cxnId="{969BC86A-2EE8-43DC-A957-28BE07B412B3}">
      <dgm:prSet/>
      <dgm:spPr/>
      <dgm:t>
        <a:bodyPr/>
        <a:lstStyle/>
        <a:p>
          <a:endParaRPr lang="en-US"/>
        </a:p>
      </dgm:t>
    </dgm:pt>
    <dgm:pt modelId="{23A848B7-2E39-4257-9C74-AEE2A25848C8}">
      <dgm:prSet phldrT="[Text]"/>
      <dgm:spPr/>
      <dgm:t>
        <a:bodyPr/>
        <a:lstStyle/>
        <a:p>
          <a:pPr>
            <a:buNone/>
          </a:pPr>
          <a:r>
            <a:rPr lang="en-US" dirty="0"/>
            <a:t> </a:t>
          </a:r>
        </a:p>
      </dgm:t>
    </dgm:pt>
    <dgm:pt modelId="{EB07704D-799D-4C01-ADD2-EC5327E9CE99}" type="parTrans" cxnId="{7043804C-71B2-4098-ACF3-FB5EB458C3E6}">
      <dgm:prSet/>
      <dgm:spPr/>
      <dgm:t>
        <a:bodyPr/>
        <a:lstStyle/>
        <a:p>
          <a:endParaRPr lang="en-US"/>
        </a:p>
      </dgm:t>
    </dgm:pt>
    <dgm:pt modelId="{E08B9F0B-70F6-41F8-B05F-3FC7EF407428}" type="sibTrans" cxnId="{7043804C-71B2-4098-ACF3-FB5EB458C3E6}">
      <dgm:prSet/>
      <dgm:spPr/>
      <dgm:t>
        <a:bodyPr/>
        <a:lstStyle/>
        <a:p>
          <a:endParaRPr lang="en-US"/>
        </a:p>
      </dgm:t>
    </dgm:pt>
    <dgm:pt modelId="{3AAFCAC8-8E47-4AEE-82C8-DAD03D14304C}" type="pres">
      <dgm:prSet presAssocID="{514213AC-7795-4F2C-ABA3-86443787D8AA}" presName="linearFlow" presStyleCnt="0">
        <dgm:presLayoutVars>
          <dgm:dir/>
          <dgm:animLvl val="lvl"/>
          <dgm:resizeHandles val="exact"/>
        </dgm:presLayoutVars>
      </dgm:prSet>
      <dgm:spPr/>
    </dgm:pt>
    <dgm:pt modelId="{1526E3B1-8D4A-46DE-99CD-DEEC36A8CFAD}" type="pres">
      <dgm:prSet presAssocID="{991F4770-5EAF-4036-BFCF-A03543C10F76}" presName="composite" presStyleCnt="0"/>
      <dgm:spPr/>
    </dgm:pt>
    <dgm:pt modelId="{CE06D512-98FD-4358-BAAA-03603FB4DB1C}" type="pres">
      <dgm:prSet presAssocID="{991F4770-5EAF-4036-BFCF-A03543C10F76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F07BA46A-8652-4AB1-A943-83DD9043CBA9}" type="pres">
      <dgm:prSet presAssocID="{991F4770-5EAF-4036-BFCF-A03543C10F76}" presName="descendantText" presStyleLbl="alignAcc1" presStyleIdx="0" presStyleCnt="3">
        <dgm:presLayoutVars>
          <dgm:bulletEnabled val="1"/>
        </dgm:presLayoutVars>
      </dgm:prSet>
      <dgm:spPr/>
    </dgm:pt>
    <dgm:pt modelId="{73C95C24-2749-4672-8DDF-FB7FA1307A14}" type="pres">
      <dgm:prSet presAssocID="{EB0DD6AD-D3D0-49AC-ADAC-764A5A4F656C}" presName="sp" presStyleCnt="0"/>
      <dgm:spPr/>
    </dgm:pt>
    <dgm:pt modelId="{31F00892-4AAC-41E9-BBE8-C41CE6298A49}" type="pres">
      <dgm:prSet presAssocID="{528B2EF4-5EE3-436D-B3B5-529DA840B13F}" presName="composite" presStyleCnt="0"/>
      <dgm:spPr/>
    </dgm:pt>
    <dgm:pt modelId="{DE2464DF-823A-469A-A24C-C815EAFC628C}" type="pres">
      <dgm:prSet presAssocID="{528B2EF4-5EE3-436D-B3B5-529DA840B13F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AC87CD5A-6F24-4C09-B10F-B5A4C4A043E4}" type="pres">
      <dgm:prSet presAssocID="{528B2EF4-5EE3-436D-B3B5-529DA840B13F}" presName="descendantText" presStyleLbl="alignAcc1" presStyleIdx="1" presStyleCnt="3">
        <dgm:presLayoutVars>
          <dgm:bulletEnabled val="1"/>
        </dgm:presLayoutVars>
      </dgm:prSet>
      <dgm:spPr/>
    </dgm:pt>
    <dgm:pt modelId="{C05B9713-42FE-40D1-91B5-819DEB535198}" type="pres">
      <dgm:prSet presAssocID="{E86F38C9-8F22-40F1-9831-AC7976714C3E}" presName="sp" presStyleCnt="0"/>
      <dgm:spPr/>
    </dgm:pt>
    <dgm:pt modelId="{2CC30A23-B74C-467D-930D-82BC6D2C5E23}" type="pres">
      <dgm:prSet presAssocID="{B4DBC32A-4F5E-48FC-B664-23F2A388B58B}" presName="composite" presStyleCnt="0"/>
      <dgm:spPr/>
    </dgm:pt>
    <dgm:pt modelId="{06B136E1-FFBA-4FBB-B718-C4BAFEBC06BD}" type="pres">
      <dgm:prSet presAssocID="{B4DBC32A-4F5E-48FC-B664-23F2A388B58B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7FFEB09E-6896-4B40-9736-C8A1C406AD7B}" type="pres">
      <dgm:prSet presAssocID="{B4DBC32A-4F5E-48FC-B664-23F2A388B58B}" presName="descendantText" presStyleLbl="alignAcc1" presStyleIdx="2" presStyleCnt="3">
        <dgm:presLayoutVars>
          <dgm:bulletEnabled val="1"/>
        </dgm:presLayoutVars>
      </dgm:prSet>
      <dgm:spPr/>
    </dgm:pt>
  </dgm:ptLst>
  <dgm:cxnLst>
    <dgm:cxn modelId="{73152603-EF64-4653-8E84-BCA54B258F6A}" srcId="{991F4770-5EAF-4036-BFCF-A03543C10F76}" destId="{268285A9-C748-4FC1-9603-96C38577EC10}" srcOrd="0" destOrd="0" parTransId="{36DDD532-95A1-4A33-8896-3FBB800AC5F1}" sibTransId="{8BF7DB53-EDAA-49FD-BB8A-45D09E5CF75B}"/>
    <dgm:cxn modelId="{39A81224-DE55-401F-BDCA-4FC3E1D876CC}" srcId="{514213AC-7795-4F2C-ABA3-86443787D8AA}" destId="{991F4770-5EAF-4036-BFCF-A03543C10F76}" srcOrd="0" destOrd="0" parTransId="{D6C64568-D07F-4691-9708-72E2C2D4BA62}" sibTransId="{EB0DD6AD-D3D0-49AC-ADAC-764A5A4F656C}"/>
    <dgm:cxn modelId="{9CAEF028-4F4B-4E13-81F5-43796FF2D707}" srcId="{514213AC-7795-4F2C-ABA3-86443787D8AA}" destId="{528B2EF4-5EE3-436D-B3B5-529DA840B13F}" srcOrd="1" destOrd="0" parTransId="{24DE6D55-9A59-46BA-B6A4-0D0F96C4A3C4}" sibTransId="{E86F38C9-8F22-40F1-9831-AC7976714C3E}"/>
    <dgm:cxn modelId="{A8AB9F39-8AE2-41A6-B821-A65A8ECBECCE}" type="presOf" srcId="{6BAA17C1-1A6A-456D-B729-6DB327801975}" destId="{AC87CD5A-6F24-4C09-B10F-B5A4C4A043E4}" srcOrd="0" destOrd="0" presId="urn:microsoft.com/office/officeart/2005/8/layout/chevron2"/>
    <dgm:cxn modelId="{7A189745-0415-4A3C-96E6-EB0D117CA86C}" srcId="{528B2EF4-5EE3-436D-B3B5-529DA840B13F}" destId="{6BAA17C1-1A6A-456D-B729-6DB327801975}" srcOrd="0" destOrd="0" parTransId="{6BFE9EB8-C4C0-4F06-9A77-EF634EC06C65}" sibTransId="{71F25D69-E5C2-44A7-A552-03544509B52D}"/>
    <dgm:cxn modelId="{9656A269-2FDC-491A-A1EC-A94FAA27314F}" type="presOf" srcId="{528B2EF4-5EE3-436D-B3B5-529DA840B13F}" destId="{DE2464DF-823A-469A-A24C-C815EAFC628C}" srcOrd="0" destOrd="0" presId="urn:microsoft.com/office/officeart/2005/8/layout/chevron2"/>
    <dgm:cxn modelId="{969BC86A-2EE8-43DC-A957-28BE07B412B3}" srcId="{514213AC-7795-4F2C-ABA3-86443787D8AA}" destId="{B4DBC32A-4F5E-48FC-B664-23F2A388B58B}" srcOrd="2" destOrd="0" parTransId="{AECAC5C1-588B-4201-A5EB-6AC60C0538D0}" sibTransId="{1B1C9865-1E2D-4D45-84D8-58D5BA711260}"/>
    <dgm:cxn modelId="{7043804C-71B2-4098-ACF3-FB5EB458C3E6}" srcId="{B4DBC32A-4F5E-48FC-B664-23F2A388B58B}" destId="{23A848B7-2E39-4257-9C74-AEE2A25848C8}" srcOrd="0" destOrd="0" parTransId="{EB07704D-799D-4C01-ADD2-EC5327E9CE99}" sibTransId="{E08B9F0B-70F6-41F8-B05F-3FC7EF407428}"/>
    <dgm:cxn modelId="{1623C570-0F20-45DF-954D-34038AAEF899}" type="presOf" srcId="{514213AC-7795-4F2C-ABA3-86443787D8AA}" destId="{3AAFCAC8-8E47-4AEE-82C8-DAD03D14304C}" srcOrd="0" destOrd="0" presId="urn:microsoft.com/office/officeart/2005/8/layout/chevron2"/>
    <dgm:cxn modelId="{79240C93-983F-41C4-A68C-ECD2FC09692F}" type="presOf" srcId="{268285A9-C748-4FC1-9603-96C38577EC10}" destId="{F07BA46A-8652-4AB1-A943-83DD9043CBA9}" srcOrd="0" destOrd="0" presId="urn:microsoft.com/office/officeart/2005/8/layout/chevron2"/>
    <dgm:cxn modelId="{560534B9-2B1D-4A42-B655-F1D7CE3FBC4D}" type="presOf" srcId="{991F4770-5EAF-4036-BFCF-A03543C10F76}" destId="{CE06D512-98FD-4358-BAAA-03603FB4DB1C}" srcOrd="0" destOrd="0" presId="urn:microsoft.com/office/officeart/2005/8/layout/chevron2"/>
    <dgm:cxn modelId="{68F018BE-6261-4DBC-AADA-4870F91D33B7}" type="presOf" srcId="{B4DBC32A-4F5E-48FC-B664-23F2A388B58B}" destId="{06B136E1-FFBA-4FBB-B718-C4BAFEBC06BD}" srcOrd="0" destOrd="0" presId="urn:microsoft.com/office/officeart/2005/8/layout/chevron2"/>
    <dgm:cxn modelId="{B26617FA-59A3-4599-A447-573EDDF7F231}" type="presOf" srcId="{23A848B7-2E39-4257-9C74-AEE2A25848C8}" destId="{7FFEB09E-6896-4B40-9736-C8A1C406AD7B}" srcOrd="0" destOrd="0" presId="urn:microsoft.com/office/officeart/2005/8/layout/chevron2"/>
    <dgm:cxn modelId="{D3BD9FD0-8615-4E2E-A0D2-E53C69738F98}" type="presParOf" srcId="{3AAFCAC8-8E47-4AEE-82C8-DAD03D14304C}" destId="{1526E3B1-8D4A-46DE-99CD-DEEC36A8CFAD}" srcOrd="0" destOrd="0" presId="urn:microsoft.com/office/officeart/2005/8/layout/chevron2"/>
    <dgm:cxn modelId="{971A6B70-194B-4B5C-9788-7A5B68995201}" type="presParOf" srcId="{1526E3B1-8D4A-46DE-99CD-DEEC36A8CFAD}" destId="{CE06D512-98FD-4358-BAAA-03603FB4DB1C}" srcOrd="0" destOrd="0" presId="urn:microsoft.com/office/officeart/2005/8/layout/chevron2"/>
    <dgm:cxn modelId="{6E8DF020-D02E-4583-8B39-F2DF6FD7F087}" type="presParOf" srcId="{1526E3B1-8D4A-46DE-99CD-DEEC36A8CFAD}" destId="{F07BA46A-8652-4AB1-A943-83DD9043CBA9}" srcOrd="1" destOrd="0" presId="urn:microsoft.com/office/officeart/2005/8/layout/chevron2"/>
    <dgm:cxn modelId="{CD84280E-B009-409C-B4D8-46009130F5C0}" type="presParOf" srcId="{3AAFCAC8-8E47-4AEE-82C8-DAD03D14304C}" destId="{73C95C24-2749-4672-8DDF-FB7FA1307A14}" srcOrd="1" destOrd="0" presId="urn:microsoft.com/office/officeart/2005/8/layout/chevron2"/>
    <dgm:cxn modelId="{68B2D6C9-7475-4215-86B4-43699D5AE733}" type="presParOf" srcId="{3AAFCAC8-8E47-4AEE-82C8-DAD03D14304C}" destId="{31F00892-4AAC-41E9-BBE8-C41CE6298A49}" srcOrd="2" destOrd="0" presId="urn:microsoft.com/office/officeart/2005/8/layout/chevron2"/>
    <dgm:cxn modelId="{86049CCE-044E-43A3-8D41-AEB24923EA96}" type="presParOf" srcId="{31F00892-4AAC-41E9-BBE8-C41CE6298A49}" destId="{DE2464DF-823A-469A-A24C-C815EAFC628C}" srcOrd="0" destOrd="0" presId="urn:microsoft.com/office/officeart/2005/8/layout/chevron2"/>
    <dgm:cxn modelId="{A17C01C9-27A8-4102-8C32-E26E60260453}" type="presParOf" srcId="{31F00892-4AAC-41E9-BBE8-C41CE6298A49}" destId="{AC87CD5A-6F24-4C09-B10F-B5A4C4A043E4}" srcOrd="1" destOrd="0" presId="urn:microsoft.com/office/officeart/2005/8/layout/chevron2"/>
    <dgm:cxn modelId="{DC6B2935-F794-4296-93F1-EF77BA410C26}" type="presParOf" srcId="{3AAFCAC8-8E47-4AEE-82C8-DAD03D14304C}" destId="{C05B9713-42FE-40D1-91B5-819DEB535198}" srcOrd="3" destOrd="0" presId="urn:microsoft.com/office/officeart/2005/8/layout/chevron2"/>
    <dgm:cxn modelId="{455A1137-364C-4E93-A97C-3E40A41C29CE}" type="presParOf" srcId="{3AAFCAC8-8E47-4AEE-82C8-DAD03D14304C}" destId="{2CC30A23-B74C-467D-930D-82BC6D2C5E23}" srcOrd="4" destOrd="0" presId="urn:microsoft.com/office/officeart/2005/8/layout/chevron2"/>
    <dgm:cxn modelId="{09186736-3388-4778-8B04-F57510262B5B}" type="presParOf" srcId="{2CC30A23-B74C-467D-930D-82BC6D2C5E23}" destId="{06B136E1-FFBA-4FBB-B718-C4BAFEBC06BD}" srcOrd="0" destOrd="0" presId="urn:microsoft.com/office/officeart/2005/8/layout/chevron2"/>
    <dgm:cxn modelId="{B14036A6-194D-4A6E-BAF4-2E7BA073B494}" type="presParOf" srcId="{2CC30A23-B74C-467D-930D-82BC6D2C5E23}" destId="{7FFEB09E-6896-4B40-9736-C8A1C406AD7B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F82B2D-B788-4888-988A-D6C143D6ECD9}">
      <dsp:nvSpPr>
        <dsp:cNvPr id="0" name=""/>
        <dsp:cNvSpPr/>
      </dsp:nvSpPr>
      <dsp:spPr>
        <a:xfrm>
          <a:off x="2800561" y="0"/>
          <a:ext cx="8229853" cy="6216465"/>
        </a:xfrm>
        <a:prstGeom prst="triangl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0AD59A-A258-4EE1-9A2A-6D1AE54E82F1}">
      <dsp:nvSpPr>
        <dsp:cNvPr id="0" name=""/>
        <dsp:cNvSpPr/>
      </dsp:nvSpPr>
      <dsp:spPr>
        <a:xfrm>
          <a:off x="5474537" y="881815"/>
          <a:ext cx="10797039" cy="1471553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0030" tIns="240030" rIns="240030" bIns="240030" numCol="1" spcCol="1270" anchor="ctr" anchorCtr="0">
          <a:noAutofit/>
        </a:bodyPr>
        <a:lstStyle/>
        <a:p>
          <a:pPr marL="0" lvl="0" indent="0" algn="ctr" defTabSz="2800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300" kern="1200" dirty="0"/>
            <a:t> </a:t>
          </a:r>
        </a:p>
      </dsp:txBody>
      <dsp:txXfrm>
        <a:off x="5546372" y="953650"/>
        <a:ext cx="10653369" cy="1327883"/>
      </dsp:txXfrm>
    </dsp:sp>
    <dsp:sp modelId="{2822244F-2C65-4AA5-954B-8F99E3F68121}">
      <dsp:nvSpPr>
        <dsp:cNvPr id="0" name=""/>
        <dsp:cNvSpPr/>
      </dsp:nvSpPr>
      <dsp:spPr>
        <a:xfrm>
          <a:off x="5474537" y="2537313"/>
          <a:ext cx="10797039" cy="1471553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0030" tIns="240030" rIns="240030" bIns="240030" numCol="1" spcCol="1270" anchor="ctr" anchorCtr="0">
          <a:noAutofit/>
        </a:bodyPr>
        <a:lstStyle/>
        <a:p>
          <a:pPr marL="0" lvl="0" indent="0" algn="ctr" defTabSz="2800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300" kern="1200" dirty="0"/>
            <a:t> </a:t>
          </a:r>
        </a:p>
      </dsp:txBody>
      <dsp:txXfrm>
        <a:off x="5546372" y="2609148"/>
        <a:ext cx="10653369" cy="1327883"/>
      </dsp:txXfrm>
    </dsp:sp>
    <dsp:sp modelId="{DB2CC279-AF69-421B-BB4F-9749D1F8B3BF}">
      <dsp:nvSpPr>
        <dsp:cNvPr id="0" name=""/>
        <dsp:cNvSpPr/>
      </dsp:nvSpPr>
      <dsp:spPr>
        <a:xfrm>
          <a:off x="5474537" y="4192811"/>
          <a:ext cx="10797039" cy="1471553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0030" tIns="240030" rIns="240030" bIns="240030" numCol="1" spcCol="1270" anchor="ctr" anchorCtr="0">
          <a:noAutofit/>
        </a:bodyPr>
        <a:lstStyle/>
        <a:p>
          <a:pPr marL="0" lvl="0" indent="0" algn="ctr" defTabSz="2800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300" kern="1200" dirty="0"/>
            <a:t> </a:t>
          </a:r>
        </a:p>
      </dsp:txBody>
      <dsp:txXfrm>
        <a:off x="5546372" y="4264646"/>
        <a:ext cx="10653369" cy="132788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EABC0AB-F643-4BE2-B53E-2680BA8056C6}">
      <dsp:nvSpPr>
        <dsp:cNvPr id="0" name=""/>
        <dsp:cNvSpPr/>
      </dsp:nvSpPr>
      <dsp:spPr>
        <a:xfrm>
          <a:off x="0" y="177427"/>
          <a:ext cx="5387336" cy="164758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3825" tIns="82550" rIns="123825" bIns="825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/>
            <a:t> </a:t>
          </a:r>
        </a:p>
      </dsp:txBody>
      <dsp:txXfrm>
        <a:off x="48256" y="225683"/>
        <a:ext cx="5290824" cy="1551072"/>
      </dsp:txXfrm>
    </dsp:sp>
    <dsp:sp modelId="{A82682C7-0B2C-4483-9729-5FD19D5D75B9}">
      <dsp:nvSpPr>
        <dsp:cNvPr id="0" name=""/>
        <dsp:cNvSpPr/>
      </dsp:nvSpPr>
      <dsp:spPr>
        <a:xfrm>
          <a:off x="538733" y="1825011"/>
          <a:ext cx="104006" cy="123568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35688"/>
              </a:lnTo>
              <a:lnTo>
                <a:pt x="104006" y="1235688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D7403E3-91B9-48A8-87B5-9B3BDC83F038}">
      <dsp:nvSpPr>
        <dsp:cNvPr id="0" name=""/>
        <dsp:cNvSpPr/>
      </dsp:nvSpPr>
      <dsp:spPr>
        <a:xfrm>
          <a:off x="642740" y="2236907"/>
          <a:ext cx="5408979" cy="164758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82550" rIns="123825" bIns="825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/>
            <a:t> </a:t>
          </a:r>
        </a:p>
      </dsp:txBody>
      <dsp:txXfrm>
        <a:off x="690996" y="2285163"/>
        <a:ext cx="5312467" cy="1551072"/>
      </dsp:txXfrm>
    </dsp:sp>
    <dsp:sp modelId="{0E35C541-5FB1-4927-822D-00369737A66B}">
      <dsp:nvSpPr>
        <dsp:cNvPr id="0" name=""/>
        <dsp:cNvSpPr/>
      </dsp:nvSpPr>
      <dsp:spPr>
        <a:xfrm>
          <a:off x="538733" y="1825011"/>
          <a:ext cx="112495" cy="325707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257076"/>
              </a:lnTo>
              <a:lnTo>
                <a:pt x="112495" y="3257076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D6C08D1-C6C4-4F9F-87EB-1643CDB5CD23}">
      <dsp:nvSpPr>
        <dsp:cNvPr id="0" name=""/>
        <dsp:cNvSpPr/>
      </dsp:nvSpPr>
      <dsp:spPr>
        <a:xfrm>
          <a:off x="651228" y="4258295"/>
          <a:ext cx="5408979" cy="164758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82550" rIns="123825" bIns="825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/>
            <a:t> </a:t>
          </a:r>
        </a:p>
      </dsp:txBody>
      <dsp:txXfrm>
        <a:off x="699484" y="4306551"/>
        <a:ext cx="5312467" cy="1551072"/>
      </dsp:txXfrm>
    </dsp:sp>
    <dsp:sp modelId="{9F91AB57-C3EE-4EB4-8564-CD040B3E5265}">
      <dsp:nvSpPr>
        <dsp:cNvPr id="0" name=""/>
        <dsp:cNvSpPr/>
      </dsp:nvSpPr>
      <dsp:spPr>
        <a:xfrm>
          <a:off x="6518744" y="187000"/>
          <a:ext cx="5387336" cy="164758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3825" tIns="82550" rIns="123825" bIns="825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/>
            <a:t> </a:t>
          </a:r>
        </a:p>
      </dsp:txBody>
      <dsp:txXfrm>
        <a:off x="6567000" y="235256"/>
        <a:ext cx="5290824" cy="1551072"/>
      </dsp:txXfrm>
    </dsp:sp>
    <dsp:sp modelId="{32AAFD21-0965-459C-95DB-DE8FBDB36820}">
      <dsp:nvSpPr>
        <dsp:cNvPr id="0" name=""/>
        <dsp:cNvSpPr/>
      </dsp:nvSpPr>
      <dsp:spPr>
        <a:xfrm>
          <a:off x="7057477" y="1834584"/>
          <a:ext cx="266570" cy="119126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91269"/>
              </a:lnTo>
              <a:lnTo>
                <a:pt x="266570" y="1191269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2AD8314-C5EB-4921-9E6F-AC31FF0D4790}">
      <dsp:nvSpPr>
        <dsp:cNvPr id="0" name=""/>
        <dsp:cNvSpPr/>
      </dsp:nvSpPr>
      <dsp:spPr>
        <a:xfrm>
          <a:off x="7324048" y="2202061"/>
          <a:ext cx="5408979" cy="164758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82550" rIns="123825" bIns="825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/>
            <a:t> </a:t>
          </a:r>
        </a:p>
      </dsp:txBody>
      <dsp:txXfrm>
        <a:off x="7372304" y="2250317"/>
        <a:ext cx="5312467" cy="1551072"/>
      </dsp:txXfrm>
    </dsp:sp>
    <dsp:sp modelId="{57FDD5F3-7A4C-4108-8E8C-F0691467D490}">
      <dsp:nvSpPr>
        <dsp:cNvPr id="0" name=""/>
        <dsp:cNvSpPr/>
      </dsp:nvSpPr>
      <dsp:spPr>
        <a:xfrm>
          <a:off x="7057477" y="1834584"/>
          <a:ext cx="266570" cy="325074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250749"/>
              </a:lnTo>
              <a:lnTo>
                <a:pt x="266570" y="3250749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2B2EF47-27B6-4B95-AF5D-EB882F3AAEFF}">
      <dsp:nvSpPr>
        <dsp:cNvPr id="0" name=""/>
        <dsp:cNvSpPr/>
      </dsp:nvSpPr>
      <dsp:spPr>
        <a:xfrm>
          <a:off x="7324048" y="4261541"/>
          <a:ext cx="5408979" cy="164758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82550" rIns="123825" bIns="825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/>
            <a:t> </a:t>
          </a:r>
        </a:p>
      </dsp:txBody>
      <dsp:txXfrm>
        <a:off x="7372304" y="4309797"/>
        <a:ext cx="5312467" cy="155107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A4B46E-D235-48C4-8291-7FE8F936FEE5}">
      <dsp:nvSpPr>
        <dsp:cNvPr id="0" name=""/>
        <dsp:cNvSpPr/>
      </dsp:nvSpPr>
      <dsp:spPr>
        <a:xfrm>
          <a:off x="0" y="0"/>
          <a:ext cx="7467328" cy="7467328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52E45B4-4EC8-4599-B032-3489FD64DC3C}">
      <dsp:nvSpPr>
        <dsp:cNvPr id="0" name=""/>
        <dsp:cNvSpPr/>
      </dsp:nvSpPr>
      <dsp:spPr>
        <a:xfrm>
          <a:off x="3733664" y="0"/>
          <a:ext cx="10185535" cy="7467328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/>
            <a:t> </a:t>
          </a:r>
        </a:p>
      </dsp:txBody>
      <dsp:txXfrm>
        <a:off x="3733664" y="0"/>
        <a:ext cx="5092767" cy="2240203"/>
      </dsp:txXfrm>
    </dsp:sp>
    <dsp:sp modelId="{B5965699-B328-4C7E-ADEC-55D24FA47AE0}">
      <dsp:nvSpPr>
        <dsp:cNvPr id="0" name=""/>
        <dsp:cNvSpPr/>
      </dsp:nvSpPr>
      <dsp:spPr>
        <a:xfrm>
          <a:off x="1306784" y="2240203"/>
          <a:ext cx="4853758" cy="4853758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2AE98B6-4FCD-48D2-B391-387B5CE61857}">
      <dsp:nvSpPr>
        <dsp:cNvPr id="0" name=""/>
        <dsp:cNvSpPr/>
      </dsp:nvSpPr>
      <dsp:spPr>
        <a:xfrm>
          <a:off x="3733664" y="2240203"/>
          <a:ext cx="10185535" cy="4853758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/>
            <a:t> </a:t>
          </a:r>
        </a:p>
      </dsp:txBody>
      <dsp:txXfrm>
        <a:off x="3733664" y="2240203"/>
        <a:ext cx="5092767" cy="2240195"/>
      </dsp:txXfrm>
    </dsp:sp>
    <dsp:sp modelId="{12527CFF-8775-4E9C-B43B-D02A995592EB}">
      <dsp:nvSpPr>
        <dsp:cNvPr id="0" name=""/>
        <dsp:cNvSpPr/>
      </dsp:nvSpPr>
      <dsp:spPr>
        <a:xfrm>
          <a:off x="2613565" y="4480399"/>
          <a:ext cx="2240196" cy="2240196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5640A6D-A721-4B58-B9DA-0CD49F92BCA2}">
      <dsp:nvSpPr>
        <dsp:cNvPr id="0" name=""/>
        <dsp:cNvSpPr/>
      </dsp:nvSpPr>
      <dsp:spPr>
        <a:xfrm>
          <a:off x="3733664" y="4480399"/>
          <a:ext cx="10185535" cy="2240196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/>
            <a:t> </a:t>
          </a:r>
        </a:p>
      </dsp:txBody>
      <dsp:txXfrm>
        <a:off x="3733664" y="4480399"/>
        <a:ext cx="5092767" cy="2240196"/>
      </dsp:txXfrm>
    </dsp:sp>
    <dsp:sp modelId="{54E9DDBE-1D29-447A-A52B-53DDB17A2C27}">
      <dsp:nvSpPr>
        <dsp:cNvPr id="0" name=""/>
        <dsp:cNvSpPr/>
      </dsp:nvSpPr>
      <dsp:spPr>
        <a:xfrm>
          <a:off x="8826431" y="0"/>
          <a:ext cx="5092767" cy="2240203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285750" lvl="1" indent="-285750" algn="l" defTabSz="2889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6500" kern="1200" dirty="0"/>
        </a:p>
      </dsp:txBody>
      <dsp:txXfrm>
        <a:off x="8826431" y="0"/>
        <a:ext cx="5092767" cy="2240203"/>
      </dsp:txXfrm>
    </dsp:sp>
    <dsp:sp modelId="{0E06884F-2703-4A61-9304-83B0ED4EA4F6}">
      <dsp:nvSpPr>
        <dsp:cNvPr id="0" name=""/>
        <dsp:cNvSpPr/>
      </dsp:nvSpPr>
      <dsp:spPr>
        <a:xfrm>
          <a:off x="8826431" y="2240203"/>
          <a:ext cx="5092767" cy="2240195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285750" lvl="1" indent="-285750" algn="l" defTabSz="2889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6500" kern="1200" dirty="0"/>
        </a:p>
      </dsp:txBody>
      <dsp:txXfrm>
        <a:off x="8826431" y="2240203"/>
        <a:ext cx="5092767" cy="2240195"/>
      </dsp:txXfrm>
    </dsp:sp>
    <dsp:sp modelId="{8A7A4827-C810-496C-9C8B-674A0B5A3713}">
      <dsp:nvSpPr>
        <dsp:cNvPr id="0" name=""/>
        <dsp:cNvSpPr/>
      </dsp:nvSpPr>
      <dsp:spPr>
        <a:xfrm>
          <a:off x="8826431" y="4480399"/>
          <a:ext cx="5092767" cy="2240196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285750" lvl="1" indent="-285750" algn="l" defTabSz="2889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6500" kern="1200" dirty="0"/>
        </a:p>
      </dsp:txBody>
      <dsp:txXfrm>
        <a:off x="8826431" y="4480399"/>
        <a:ext cx="5092767" cy="224019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B990878-A6CA-4759-BE97-5473941173F0}">
      <dsp:nvSpPr>
        <dsp:cNvPr id="0" name=""/>
        <dsp:cNvSpPr/>
      </dsp:nvSpPr>
      <dsp:spPr>
        <a:xfrm>
          <a:off x="5968147" y="577699"/>
          <a:ext cx="5818304" cy="27751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/>
            <a:t> </a:t>
          </a:r>
        </a:p>
      </dsp:txBody>
      <dsp:txXfrm>
        <a:off x="6049427" y="658979"/>
        <a:ext cx="5655744" cy="2612540"/>
      </dsp:txXfrm>
    </dsp:sp>
    <dsp:sp modelId="{AF809D73-78A6-430A-9A30-96B66F6097F5}">
      <dsp:nvSpPr>
        <dsp:cNvPr id="0" name=""/>
        <dsp:cNvSpPr/>
      </dsp:nvSpPr>
      <dsp:spPr>
        <a:xfrm rot="2628736">
          <a:off x="10230281" y="3997159"/>
          <a:ext cx="2271589" cy="711527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200" kern="1200"/>
        </a:p>
      </dsp:txBody>
      <dsp:txXfrm>
        <a:off x="10443739" y="4139464"/>
        <a:ext cx="1844673" cy="426917"/>
      </dsp:txXfrm>
    </dsp:sp>
    <dsp:sp modelId="{20D45CB1-8DBF-453B-A78E-BAE498D9DB28}">
      <dsp:nvSpPr>
        <dsp:cNvPr id="0" name=""/>
        <dsp:cNvSpPr/>
      </dsp:nvSpPr>
      <dsp:spPr>
        <a:xfrm>
          <a:off x="10945700" y="5353047"/>
          <a:ext cx="5818304" cy="27751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/>
            <a:t> </a:t>
          </a:r>
        </a:p>
      </dsp:txBody>
      <dsp:txXfrm>
        <a:off x="11026980" y="5434327"/>
        <a:ext cx="5655744" cy="2612540"/>
      </dsp:txXfrm>
    </dsp:sp>
    <dsp:sp modelId="{E5D368F9-C434-4557-B2DA-92B84BACAEA7}">
      <dsp:nvSpPr>
        <dsp:cNvPr id="0" name=""/>
        <dsp:cNvSpPr/>
      </dsp:nvSpPr>
      <dsp:spPr>
        <a:xfrm rot="10779468">
          <a:off x="7932015" y="6413424"/>
          <a:ext cx="2271589" cy="711527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200" kern="1200"/>
        </a:p>
      </dsp:txBody>
      <dsp:txXfrm rot="10800000">
        <a:off x="8145473" y="6555729"/>
        <a:ext cx="1844673" cy="426917"/>
      </dsp:txXfrm>
    </dsp:sp>
    <dsp:sp modelId="{261DDB71-0A3A-4E31-A8FB-833DE8DC664F}">
      <dsp:nvSpPr>
        <dsp:cNvPr id="0" name=""/>
        <dsp:cNvSpPr/>
      </dsp:nvSpPr>
      <dsp:spPr>
        <a:xfrm>
          <a:off x="1371615" y="5410229"/>
          <a:ext cx="5818304" cy="27751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/>
            <a:t> </a:t>
          </a:r>
        </a:p>
      </dsp:txBody>
      <dsp:txXfrm>
        <a:off x="1452895" y="5491509"/>
        <a:ext cx="5655744" cy="2612540"/>
      </dsp:txXfrm>
    </dsp:sp>
    <dsp:sp modelId="{CA8722A6-E201-4211-B323-85558E2024ED}">
      <dsp:nvSpPr>
        <dsp:cNvPr id="0" name=""/>
        <dsp:cNvSpPr/>
      </dsp:nvSpPr>
      <dsp:spPr>
        <a:xfrm rot="18813975">
          <a:off x="5443238" y="4025750"/>
          <a:ext cx="2271589" cy="711527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200" kern="1200"/>
        </a:p>
      </dsp:txBody>
      <dsp:txXfrm>
        <a:off x="5656696" y="4168055"/>
        <a:ext cx="1844673" cy="42691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E06D512-98FD-4358-BAAA-03603FB4DB1C}">
      <dsp:nvSpPr>
        <dsp:cNvPr id="0" name=""/>
        <dsp:cNvSpPr/>
      </dsp:nvSpPr>
      <dsp:spPr>
        <a:xfrm rot="5400000">
          <a:off x="-394560" y="398152"/>
          <a:ext cx="2630405" cy="184128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400" kern="1200" dirty="0"/>
            <a:t> 1</a:t>
          </a:r>
        </a:p>
      </dsp:txBody>
      <dsp:txXfrm rot="-5400000">
        <a:off x="2" y="924233"/>
        <a:ext cx="1841283" cy="789122"/>
      </dsp:txXfrm>
    </dsp:sp>
    <dsp:sp modelId="{F07BA46A-8652-4AB1-A943-83DD9043CBA9}">
      <dsp:nvSpPr>
        <dsp:cNvPr id="0" name=""/>
        <dsp:cNvSpPr/>
      </dsp:nvSpPr>
      <dsp:spPr>
        <a:xfrm rot="5400000">
          <a:off x="6756846" y="-4911970"/>
          <a:ext cx="1709763" cy="1154088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62280" tIns="41275" rIns="41275" bIns="41275" numCol="1" spcCol="1270" anchor="ctr" anchorCtr="0">
          <a:noAutofit/>
        </a:bodyPr>
        <a:lstStyle/>
        <a:p>
          <a:pPr marL="285750" lvl="1" indent="-285750" algn="l" defTabSz="28892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6500" kern="1200" dirty="0"/>
            <a:t> </a:t>
          </a:r>
        </a:p>
      </dsp:txBody>
      <dsp:txXfrm rot="-5400000">
        <a:off x="1841284" y="87056"/>
        <a:ext cx="11457424" cy="1542835"/>
      </dsp:txXfrm>
    </dsp:sp>
    <dsp:sp modelId="{DE2464DF-823A-469A-A24C-C815EAFC628C}">
      <dsp:nvSpPr>
        <dsp:cNvPr id="0" name=""/>
        <dsp:cNvSpPr/>
      </dsp:nvSpPr>
      <dsp:spPr>
        <a:xfrm rot="5400000">
          <a:off x="-394560" y="2841279"/>
          <a:ext cx="2630405" cy="184128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400" kern="1200" dirty="0"/>
            <a:t> 2</a:t>
          </a:r>
        </a:p>
      </dsp:txBody>
      <dsp:txXfrm rot="-5400000">
        <a:off x="2" y="3367360"/>
        <a:ext cx="1841283" cy="789122"/>
      </dsp:txXfrm>
    </dsp:sp>
    <dsp:sp modelId="{AC87CD5A-6F24-4C09-B10F-B5A4C4A043E4}">
      <dsp:nvSpPr>
        <dsp:cNvPr id="0" name=""/>
        <dsp:cNvSpPr/>
      </dsp:nvSpPr>
      <dsp:spPr>
        <a:xfrm rot="5400000">
          <a:off x="6756846" y="-2468844"/>
          <a:ext cx="1709763" cy="1154088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62280" tIns="41275" rIns="41275" bIns="41275" numCol="1" spcCol="1270" anchor="ctr" anchorCtr="0">
          <a:noAutofit/>
        </a:bodyPr>
        <a:lstStyle/>
        <a:p>
          <a:pPr marL="285750" lvl="1" indent="-285750" algn="l" defTabSz="28892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6500" kern="1200" dirty="0"/>
            <a:t>    </a:t>
          </a:r>
        </a:p>
      </dsp:txBody>
      <dsp:txXfrm rot="-5400000">
        <a:off x="1841284" y="2530182"/>
        <a:ext cx="11457424" cy="1542835"/>
      </dsp:txXfrm>
    </dsp:sp>
    <dsp:sp modelId="{06B136E1-FFBA-4FBB-B718-C4BAFEBC06BD}">
      <dsp:nvSpPr>
        <dsp:cNvPr id="0" name=""/>
        <dsp:cNvSpPr/>
      </dsp:nvSpPr>
      <dsp:spPr>
        <a:xfrm rot="5400000">
          <a:off x="-394560" y="5284405"/>
          <a:ext cx="2630405" cy="184128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400" kern="1200" dirty="0"/>
            <a:t> 3</a:t>
          </a:r>
        </a:p>
      </dsp:txBody>
      <dsp:txXfrm rot="-5400000">
        <a:off x="2" y="5810486"/>
        <a:ext cx="1841283" cy="789122"/>
      </dsp:txXfrm>
    </dsp:sp>
    <dsp:sp modelId="{7FFEB09E-6896-4B40-9736-C8A1C406AD7B}">
      <dsp:nvSpPr>
        <dsp:cNvPr id="0" name=""/>
        <dsp:cNvSpPr/>
      </dsp:nvSpPr>
      <dsp:spPr>
        <a:xfrm rot="5400000">
          <a:off x="6756846" y="-25717"/>
          <a:ext cx="1709763" cy="1154088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62280" tIns="41275" rIns="41275" bIns="41275" numCol="1" spcCol="1270" anchor="ctr" anchorCtr="0">
          <a:noAutofit/>
        </a:bodyPr>
        <a:lstStyle/>
        <a:p>
          <a:pPr marL="285750" lvl="1" indent="-285750" algn="l" defTabSz="28892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6500" kern="1200" dirty="0"/>
            <a:t> </a:t>
          </a:r>
        </a:p>
      </dsp:txBody>
      <dsp:txXfrm rot="-5400000">
        <a:off x="1841284" y="4973309"/>
        <a:ext cx="11457424" cy="154283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2">
  <dgm:title val=""/>
  <dgm:desc val=""/>
  <dgm:catLst>
    <dgm:cat type="pyramid" pri="3000"/>
    <dgm:cat type="list" pri="21000"/>
    <dgm:cat type="convert" pri="1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alg type="composite"/>
    <dgm:shape xmlns:r="http://schemas.openxmlformats.org/officeDocument/2006/relationships" r:blip="">
      <dgm:adjLst/>
    </dgm:shape>
    <dgm:presOf/>
    <dgm:varLst>
      <dgm:dir/>
      <dgm:resizeHandles/>
    </dgm:varLst>
    <dgm:choose name="Name0">
      <dgm:if name="Name1" func="var" arg="dir" op="equ" val="norm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l" for="ch" forName="theList" refType="w" refFor="ch" refForName="pyramid" fact="0.5"/>
          <dgm:constr type="h" for="des" forName="aSpace" refType="h" fact="0.1"/>
        </dgm:constrLst>
      </dgm:if>
      <dgm:else name="Name2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r" for="ch" forName="theList" refType="w" refFor="ch" refForName="pyramid" fact="0.5"/>
          <dgm:constr type="h" for="des" forName="aSpace" refType="h" fact="0.1"/>
        </dgm:constrLst>
      </dgm:else>
    </dgm:choose>
    <dgm:ruleLst/>
    <dgm:choose name="Name3">
      <dgm:if name="Name4" axis="ch" ptType="node" func="cnt" op="gte" val="1">
        <dgm:layoutNode name="pyramid" styleLbl="node1">
          <dgm:alg type="sp"/>
          <dgm:shape xmlns:r="http://schemas.openxmlformats.org/officeDocument/2006/relationships" type="triangle" r:blip="">
            <dgm:adjLst/>
          </dgm:shape>
          <dgm:presOf/>
          <dgm:constrLst/>
          <dgm:ruleLst/>
        </dgm:layoutNode>
        <dgm:layoutNode name="theLis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aNode" refType="w"/>
            <dgm:constr type="h" for="ch" forName="aNode" refType="h"/>
            <dgm:constr type="primFontSz" for="ch" ptType="node" op="equ"/>
          </dgm:constrLst>
          <dgm:ruleLst/>
          <dgm:forEach name="aNodeForEach" axis="ch" ptType="node">
            <dgm:layoutNode name="aNode" styleLbl="fgAcc1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layoutNode name="a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layoutNode>
      </dgm:if>
      <dgm:else name="Name5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target3">
  <dgm:title val=""/>
  <dgm:desc val=""/>
  <dgm:catLst>
    <dgm:cat type="relationship" pri="11000"/>
    <dgm:cat type="list" pri="22000"/>
    <dgm:cat type="convert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clrData>
  <dgm:layoutNode name="Name0">
    <dgm:varLst>
      <dgm:chMax val="7"/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1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l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l" for="ch" forName="rect7" refType="r" refFor="ch" refForName="space"/>
              <dgm:constr type="r" for="ch" forName="rect7" refType="w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l" for="ch" forName="rect7ParTx" refType="r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l" for="ch" forName="rect7ChTx" refType="r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l" for="ch" forName="rect7ParTxNoCh" refType="r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11">
            <dgm:constrLst/>
          </dgm:else>
        </dgm:choose>
      </dgm:if>
      <dgm:else name="Name12">
        <dgm:choose name="Name13">
          <dgm:if name="Name1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1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1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1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1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1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2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r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r" for="ch" forName="rect7" refType="l" refFor="ch" refForName="space"/>
              <dgm:constr type="l" for="ch" forName="rect7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r" for="ch" forName="rect7ParTx" refType="l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r" for="ch" forName="rect7ChTx" refType="l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r" for="ch" forName="rect7ParTxNoCh" refType="l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21">
            <dgm:constrLst/>
          </dgm:else>
        </dgm:choose>
      </dgm:else>
    </dgm:choose>
    <dgm:ruleLst/>
    <dgm:forEach name="Name22" axis="ch" ptType="node" cnt="1">
      <dgm:layoutNode name="circle1" styleLbl="node1">
        <dgm:alg type="sp"/>
        <dgm:choose name="Name23">
          <dgm:if name="Name2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rect1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26" axis="ch" ptType="node" st="2" cnt="1">
      <dgm:layoutNode name="vertSpace2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2" styleLbl="node1">
        <dgm:alg type="sp"/>
        <dgm:choose name="Name27">
          <dgm:if name="Name2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2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0" axis="ch" ptType="node" st="3" cnt="1">
      <dgm:layoutNode name="vertSpace3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3" styleLbl="node1">
        <dgm:alg type="sp"/>
        <dgm:choose name="Name31">
          <dgm:if name="Name32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3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3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4" axis="ch" ptType="node" st="4" cnt="1">
      <dgm:layoutNode name="vertSpace4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4" styleLbl="node1">
        <dgm:alg type="sp"/>
        <dgm:choose name="Name35">
          <dgm:if name="Name36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7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4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8" axis="ch" ptType="node" st="5" cnt="1">
      <dgm:layoutNode name="vertSpace5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5" styleLbl="node1">
        <dgm:alg type="sp"/>
        <dgm:choose name="Name39">
          <dgm:if name="Name40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1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5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2" axis="ch" ptType="node" st="6" cnt="1">
      <dgm:layoutNode name="vertSpace6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6" styleLbl="node1">
        <dgm:alg type="sp"/>
        <dgm:choose name="Name43">
          <dgm:if name="Name4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6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6" axis="ch" ptType="node" st="7" cnt="1">
      <dgm:layoutNode name="vertSpace7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7" styleLbl="node1">
        <dgm:alg type="sp"/>
        <dgm:choose name="Name47">
          <dgm:if name="Name4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7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50" axis="ch" ptType="node" cnt="1">
      <dgm:choose name="Name51">
        <dgm:if name="Name52" axis="root des" ptType="all node" func="maxDepth" op="gte" val="2">
          <dgm:layoutNode name="rect1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1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3">
          <dgm:layoutNode name="rect1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4" axis="ch" ptType="node" st="2" cnt="1">
      <dgm:choose name="Name55">
        <dgm:if name="Name56" axis="root des" ptType="all node" func="maxDepth" op="gte" val="2">
          <dgm:layoutNode name="rect2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2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7">
          <dgm:layoutNode name="rect2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8" axis="ch" ptType="node" st="3" cnt="1">
      <dgm:choose name="Name59">
        <dgm:if name="Name60" axis="root des" ptType="all node" func="maxDepth" op="gte" val="2">
          <dgm:layoutNode name="rect3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3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1">
          <dgm:layoutNode name="rect3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2" axis="ch" ptType="node" st="4" cnt="1">
      <dgm:choose name="Name63">
        <dgm:if name="Name64" axis="root des" ptType="all node" func="maxDepth" op="gte" val="2">
          <dgm:layoutNode name="rect4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4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5">
          <dgm:layoutNode name="rect4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6" axis="ch" ptType="node" st="5" cnt="1">
      <dgm:choose name="Name67">
        <dgm:if name="Name68" axis="root des" ptType="all node" func="maxDepth" op="gte" val="2">
          <dgm:layoutNode name="rect5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5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9">
          <dgm:layoutNode name="rect5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0" axis="ch" ptType="node" st="6" cnt="1">
      <dgm:choose name="Name71">
        <dgm:if name="Name72" axis="root des" ptType="all node" func="maxDepth" op="gte" val="2">
          <dgm:layoutNode name="rect6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6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3">
          <dgm:layoutNode name="rect6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4" axis="ch" ptType="node" st="7" cnt="1">
      <dgm:choose name="Name75">
        <dgm:if name="Name76" axis="root des" ptType="all node" func="maxDepth" op="gte" val="2">
          <dgm:layoutNode name="rect7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7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7">
          <dgm:layoutNode name="rect7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ycle7">
  <dgm:title val=""/>
  <dgm:desc val=""/>
  <dgm:catLst>
    <dgm:cat type="cycle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</dgm:alg>
      </dgm:if>
      <dgm:else name="Name3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onstrLst>
      <dgm:constr type="diam" refType="w"/>
      <dgm:constr type="w" for="ch" ptType="node" refType="w"/>
      <dgm:constr type="primFontSz" for="ch" ptType="node" op="equ" val="65"/>
      <dgm:constr type="w" for="ch" forName="sibTrans" refType="w" refFor="ch" refPtType="node" op="equ" fact="0.35"/>
      <dgm:constr type="connDist" for="ch" forName="sibTrans" op="equ"/>
      <dgm:constr type="primFontSz" for="des" forName="connectorText" op="equ" val="55"/>
      <dgm:constr type="primFontSz" for="des" forName="connectorText" refType="primFontSz" refFor="ch" refPtType="node" op="lte" fact="0.8"/>
      <dgm:constr type="sibSp" refType="w" refFor="ch" refPtType="node" op="equ" fact="0.65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4">
        <dgm:if name="Name5" axis="par ch" ptType="doc node" func="cnt" op="gt" val="1">
          <dgm:forEach name="sibTransForEach" axis="followSib" ptType="sibTrans" hideLastTrans="0" cnt="1">
            <dgm:layoutNode name="sibTrans">
              <dgm:choose name="Name6">
                <dgm:if name="Name7" axis="par ch" ptType="doc node" func="posEven" op="equ" val="1">
                  <dgm:alg type="conn">
                    <dgm:param type="begPts" val="radial"/>
                    <dgm:param type="endPts" val="radial"/>
                    <dgm:param type="begSty" val="arr"/>
                    <dgm:param type="endSty" val="arr"/>
                  </dgm:alg>
                </dgm:if>
                <dgm:else name="Name8">
                  <dgm:alg type="conn">
                    <dgm:param type="begPts" val="auto"/>
                    <dgm:param type="endPts" val="auto"/>
                    <dgm:param type="begSty" val="arr"/>
                    <dgm:param type="endSty" val="arr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5"/>
                <dgm:constr type="connDist"/>
                <dgm:constr type="begPad" refType="connDist" fact="0.1"/>
                <dgm:constr type="endPad" refType="connDist" fact="0.1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9"/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2.png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30.png"/><Relationship Id="rId7" Type="http://schemas.openxmlformats.org/officeDocument/2006/relationships/diagramQuickStyle" Target="../diagrams/quickStyle1.xm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14.png"/><Relationship Id="rId9" Type="http://schemas.microsoft.com/office/2007/relationships/diagramDrawing" Target="../diagrams/drawing1.xml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image" Target="../media/image30.png"/><Relationship Id="rId7" Type="http://schemas.openxmlformats.org/officeDocument/2006/relationships/diagramQuickStyle" Target="../diagrams/quickStyle2.xm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4" Type="http://schemas.openxmlformats.org/officeDocument/2006/relationships/image" Target="../media/image14.png"/><Relationship Id="rId9" Type="http://schemas.microsoft.com/office/2007/relationships/diagramDrawing" Target="../diagrams/drawing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.xml"/><Relationship Id="rId3" Type="http://schemas.openxmlformats.org/officeDocument/2006/relationships/image" Target="../media/image30.png"/><Relationship Id="rId7" Type="http://schemas.openxmlformats.org/officeDocument/2006/relationships/diagramQuickStyle" Target="../diagrams/quickStyle3.xm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diagramLayout" Target="../diagrams/layout3.xml"/><Relationship Id="rId5" Type="http://schemas.openxmlformats.org/officeDocument/2006/relationships/diagramData" Target="../diagrams/data3.xml"/><Relationship Id="rId4" Type="http://schemas.openxmlformats.org/officeDocument/2006/relationships/image" Target="../media/image14.png"/><Relationship Id="rId9" Type="http://schemas.microsoft.com/office/2007/relationships/diagramDrawing" Target="../diagrams/drawing3.xm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4.xml"/><Relationship Id="rId3" Type="http://schemas.openxmlformats.org/officeDocument/2006/relationships/image" Target="../media/image30.png"/><Relationship Id="rId7" Type="http://schemas.openxmlformats.org/officeDocument/2006/relationships/diagramQuickStyle" Target="../diagrams/quickStyle4.xm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diagramLayout" Target="../diagrams/layout4.xml"/><Relationship Id="rId5" Type="http://schemas.openxmlformats.org/officeDocument/2006/relationships/diagramData" Target="../diagrams/data4.xml"/><Relationship Id="rId4" Type="http://schemas.openxmlformats.org/officeDocument/2006/relationships/image" Target="../media/image14.png"/><Relationship Id="rId9" Type="http://schemas.microsoft.com/office/2007/relationships/diagramDrawing" Target="../diagrams/drawing4.xml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5.xml"/><Relationship Id="rId3" Type="http://schemas.openxmlformats.org/officeDocument/2006/relationships/image" Target="../media/image30.png"/><Relationship Id="rId7" Type="http://schemas.openxmlformats.org/officeDocument/2006/relationships/diagramQuickStyle" Target="../diagrams/quickStyle5.xm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diagramLayout" Target="../diagrams/layout5.xml"/><Relationship Id="rId5" Type="http://schemas.openxmlformats.org/officeDocument/2006/relationships/diagramData" Target="../diagrams/data5.xml"/><Relationship Id="rId4" Type="http://schemas.openxmlformats.org/officeDocument/2006/relationships/image" Target="../media/image14.png"/><Relationship Id="rId9" Type="http://schemas.microsoft.com/office/2007/relationships/diagramDrawing" Target="../diagrams/drawing5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25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25.png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12" Type="http://schemas.openxmlformats.org/officeDocument/2006/relationships/image" Target="../media/image4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preserve="1" userDrawn="1">
  <p:cSld name="1_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3"/>
          <p:cNvPicPr preferRelativeResize="0"/>
          <p:nvPr/>
        </p:nvPicPr>
        <p:blipFill rotWithShape="1">
          <a:blip r:embed="rId2">
            <a:alphaModFix/>
          </a:blip>
          <a:srcRect l="39" r="49"/>
          <a:stretch/>
        </p:blipFill>
        <p:spPr>
          <a:xfrm>
            <a:off x="-36025" y="-38250"/>
            <a:ext cx="18324024" cy="10325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3"/>
          <p:cNvPicPr preferRelativeResize="0"/>
          <p:nvPr/>
        </p:nvPicPr>
        <p:blipFill rotWithShape="1">
          <a:blip r:embed="rId3">
            <a:alphaModFix/>
          </a:blip>
          <a:srcRect l="19" b="216"/>
          <a:stretch/>
        </p:blipFill>
        <p:spPr>
          <a:xfrm>
            <a:off x="0" y="7398575"/>
            <a:ext cx="12869924" cy="288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3"/>
          <p:cNvPicPr preferRelativeResize="0"/>
          <p:nvPr/>
        </p:nvPicPr>
        <p:blipFill rotWithShape="1">
          <a:blip r:embed="rId4">
            <a:alphaModFix/>
          </a:blip>
          <a:srcRect l="79" b="32"/>
          <a:stretch/>
        </p:blipFill>
        <p:spPr>
          <a:xfrm>
            <a:off x="138175" y="5424975"/>
            <a:ext cx="4433826" cy="4862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3"/>
          <p:cNvPicPr preferRelativeResize="0"/>
          <p:nvPr/>
        </p:nvPicPr>
        <p:blipFill rotWithShape="1">
          <a:blip r:embed="rId5">
            <a:alphaModFix/>
          </a:blip>
          <a:srcRect r="52" b="79"/>
          <a:stretch/>
        </p:blipFill>
        <p:spPr>
          <a:xfrm>
            <a:off x="12398125" y="5156675"/>
            <a:ext cx="5889874" cy="51303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" name="Google Shape;14;p3"/>
          <p:cNvGrpSpPr/>
          <p:nvPr/>
        </p:nvGrpSpPr>
        <p:grpSpPr>
          <a:xfrm rot="-5400000">
            <a:off x="8987579" y="-8885986"/>
            <a:ext cx="276794" cy="18047915"/>
            <a:chOff x="0" y="-9525"/>
            <a:chExt cx="72900" cy="4753329"/>
          </a:xfrm>
        </p:grpSpPr>
        <p:sp>
          <p:nvSpPr>
            <p:cNvPr id="15" name="Google Shape;15;p3"/>
            <p:cNvSpPr/>
            <p:nvPr/>
          </p:nvSpPr>
          <p:spPr>
            <a:xfrm>
              <a:off x="0" y="0"/>
              <a:ext cx="72788" cy="4743804"/>
            </a:xfrm>
            <a:custGeom>
              <a:avLst/>
              <a:gdLst/>
              <a:ahLst/>
              <a:cxnLst/>
              <a:rect l="l" t="t" r="r" b="b"/>
              <a:pathLst>
                <a:path w="72788" h="4743804" extrusionOk="0">
                  <a:moveTo>
                    <a:pt x="0" y="0"/>
                  </a:moveTo>
                  <a:lnTo>
                    <a:pt x="72788" y="0"/>
                  </a:lnTo>
                  <a:lnTo>
                    <a:pt x="72788" y="4743804"/>
                  </a:lnTo>
                  <a:lnTo>
                    <a:pt x="0" y="4743804"/>
                  </a:lnTo>
                  <a:close/>
                </a:path>
              </a:pathLst>
            </a:custGeom>
            <a:solidFill>
              <a:srgbClr val="053572"/>
            </a:solidFill>
            <a:ln>
              <a:noFill/>
            </a:ln>
          </p:spPr>
        </p:sp>
        <p:sp>
          <p:nvSpPr>
            <p:cNvPr id="16" name="Google Shape;16;p3"/>
            <p:cNvSpPr txBox="1"/>
            <p:nvPr/>
          </p:nvSpPr>
          <p:spPr>
            <a:xfrm>
              <a:off x="0" y="-9525"/>
              <a:ext cx="72900" cy="475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9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" name="Google Shape;17;p3"/>
          <p:cNvGrpSpPr/>
          <p:nvPr/>
        </p:nvGrpSpPr>
        <p:grpSpPr>
          <a:xfrm>
            <a:off x="18011632" y="-38177"/>
            <a:ext cx="276794" cy="10325670"/>
            <a:chOff x="0" y="-9525"/>
            <a:chExt cx="72900" cy="2719500"/>
          </a:xfrm>
        </p:grpSpPr>
        <p:sp>
          <p:nvSpPr>
            <p:cNvPr id="18" name="Google Shape;18;p3"/>
            <p:cNvSpPr/>
            <p:nvPr/>
          </p:nvSpPr>
          <p:spPr>
            <a:xfrm>
              <a:off x="0" y="0"/>
              <a:ext cx="72788" cy="2709863"/>
            </a:xfrm>
            <a:custGeom>
              <a:avLst/>
              <a:gdLst/>
              <a:ahLst/>
              <a:cxnLst/>
              <a:rect l="l" t="t" r="r" b="b"/>
              <a:pathLst>
                <a:path w="72788" h="2709863" extrusionOk="0">
                  <a:moveTo>
                    <a:pt x="0" y="0"/>
                  </a:moveTo>
                  <a:lnTo>
                    <a:pt x="72788" y="0"/>
                  </a:lnTo>
                  <a:lnTo>
                    <a:pt x="72788" y="2709863"/>
                  </a:lnTo>
                  <a:lnTo>
                    <a:pt x="0" y="2709863"/>
                  </a:lnTo>
                  <a:close/>
                </a:path>
              </a:pathLst>
            </a:custGeom>
            <a:solidFill>
              <a:srgbClr val="053572"/>
            </a:solidFill>
            <a:ln>
              <a:noFill/>
            </a:ln>
          </p:spPr>
        </p:sp>
        <p:sp>
          <p:nvSpPr>
            <p:cNvPr id="19" name="Google Shape;19;p3"/>
            <p:cNvSpPr txBox="1"/>
            <p:nvPr/>
          </p:nvSpPr>
          <p:spPr>
            <a:xfrm>
              <a:off x="0" y="-9525"/>
              <a:ext cx="72900" cy="2719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9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" name="Google Shape;20;p3"/>
          <p:cNvSpPr/>
          <p:nvPr/>
        </p:nvSpPr>
        <p:spPr>
          <a:xfrm rot="1138733">
            <a:off x="3014005" y="6072496"/>
            <a:ext cx="4152212" cy="4287464"/>
          </a:xfrm>
          <a:custGeom>
            <a:avLst/>
            <a:gdLst/>
            <a:ahLst/>
            <a:cxnLst/>
            <a:rect l="l" t="t" r="r" b="b"/>
            <a:pathLst>
              <a:path w="4155018" h="4290361" extrusionOk="0">
                <a:moveTo>
                  <a:pt x="0" y="0"/>
                </a:moveTo>
                <a:lnTo>
                  <a:pt x="4155018" y="0"/>
                </a:lnTo>
                <a:lnTo>
                  <a:pt x="4155018" y="4290361"/>
                </a:lnTo>
                <a:lnTo>
                  <a:pt x="0" y="429036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l="-24839" b="-9909"/>
            </a:stretch>
          </a:blipFill>
          <a:ln>
            <a:noFill/>
          </a:ln>
        </p:spPr>
      </p:sp>
      <p:sp>
        <p:nvSpPr>
          <p:cNvPr id="21" name="Google Shape;21;p3"/>
          <p:cNvSpPr/>
          <p:nvPr/>
        </p:nvSpPr>
        <p:spPr>
          <a:xfrm rot="-215116">
            <a:off x="806454" y="737385"/>
            <a:ext cx="4973205" cy="3723688"/>
          </a:xfrm>
          <a:custGeom>
            <a:avLst/>
            <a:gdLst/>
            <a:ahLst/>
            <a:cxnLst/>
            <a:rect l="l" t="t" r="r" b="b"/>
            <a:pathLst>
              <a:path w="4975911" h="3725714" extrusionOk="0">
                <a:moveTo>
                  <a:pt x="0" y="0"/>
                </a:moveTo>
                <a:lnTo>
                  <a:pt x="4975911" y="0"/>
                </a:lnTo>
                <a:lnTo>
                  <a:pt x="4975911" y="3725714"/>
                </a:lnTo>
                <a:lnTo>
                  <a:pt x="0" y="372571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2" name="Google Shape;22;p3"/>
          <p:cNvSpPr/>
          <p:nvPr/>
        </p:nvSpPr>
        <p:spPr>
          <a:xfrm>
            <a:off x="138184" y="1044397"/>
            <a:ext cx="5112747" cy="8966235"/>
          </a:xfrm>
          <a:custGeom>
            <a:avLst/>
            <a:gdLst/>
            <a:ahLst/>
            <a:cxnLst/>
            <a:rect l="l" t="t" r="r" b="b"/>
            <a:pathLst>
              <a:path w="5112747" h="8966235" extrusionOk="0">
                <a:moveTo>
                  <a:pt x="0" y="0"/>
                </a:moveTo>
                <a:lnTo>
                  <a:pt x="5112747" y="0"/>
                </a:lnTo>
                <a:lnTo>
                  <a:pt x="5112747" y="8966235"/>
                </a:lnTo>
                <a:lnTo>
                  <a:pt x="0" y="896623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l="-51878" t="-16189" r="-51878"/>
            </a:stretch>
          </a:blipFill>
          <a:ln>
            <a:noFill/>
          </a:ln>
        </p:spPr>
      </p:sp>
      <p:grpSp>
        <p:nvGrpSpPr>
          <p:cNvPr id="23" name="Google Shape;23;p3"/>
          <p:cNvGrpSpPr/>
          <p:nvPr/>
        </p:nvGrpSpPr>
        <p:grpSpPr>
          <a:xfrm>
            <a:off x="0" y="-38177"/>
            <a:ext cx="276794" cy="10325670"/>
            <a:chOff x="0" y="-9525"/>
            <a:chExt cx="72900" cy="2719500"/>
          </a:xfrm>
        </p:grpSpPr>
        <p:sp>
          <p:nvSpPr>
            <p:cNvPr id="24" name="Google Shape;24;p3"/>
            <p:cNvSpPr/>
            <p:nvPr/>
          </p:nvSpPr>
          <p:spPr>
            <a:xfrm>
              <a:off x="0" y="0"/>
              <a:ext cx="72788" cy="2709863"/>
            </a:xfrm>
            <a:custGeom>
              <a:avLst/>
              <a:gdLst/>
              <a:ahLst/>
              <a:cxnLst/>
              <a:rect l="l" t="t" r="r" b="b"/>
              <a:pathLst>
                <a:path w="72788" h="2709863" extrusionOk="0">
                  <a:moveTo>
                    <a:pt x="0" y="0"/>
                  </a:moveTo>
                  <a:lnTo>
                    <a:pt x="72788" y="0"/>
                  </a:lnTo>
                  <a:lnTo>
                    <a:pt x="72788" y="2709863"/>
                  </a:lnTo>
                  <a:lnTo>
                    <a:pt x="0" y="2709863"/>
                  </a:lnTo>
                  <a:close/>
                </a:path>
              </a:pathLst>
            </a:custGeom>
            <a:solidFill>
              <a:srgbClr val="053572"/>
            </a:solidFill>
            <a:ln>
              <a:noFill/>
            </a:ln>
          </p:spPr>
        </p:sp>
        <p:sp>
          <p:nvSpPr>
            <p:cNvPr id="25" name="Google Shape;25;p3"/>
            <p:cNvSpPr txBox="1"/>
            <p:nvPr/>
          </p:nvSpPr>
          <p:spPr>
            <a:xfrm>
              <a:off x="0" y="-9525"/>
              <a:ext cx="72900" cy="2719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9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6" name="Google Shape;26;p3"/>
          <p:cNvGrpSpPr/>
          <p:nvPr/>
        </p:nvGrpSpPr>
        <p:grpSpPr>
          <a:xfrm rot="-5400000">
            <a:off x="8987579" y="1124646"/>
            <a:ext cx="276794" cy="18047915"/>
            <a:chOff x="0" y="-9525"/>
            <a:chExt cx="72900" cy="4753329"/>
          </a:xfrm>
        </p:grpSpPr>
        <p:sp>
          <p:nvSpPr>
            <p:cNvPr id="27" name="Google Shape;27;p3"/>
            <p:cNvSpPr/>
            <p:nvPr/>
          </p:nvSpPr>
          <p:spPr>
            <a:xfrm>
              <a:off x="0" y="0"/>
              <a:ext cx="72788" cy="4743804"/>
            </a:xfrm>
            <a:custGeom>
              <a:avLst/>
              <a:gdLst/>
              <a:ahLst/>
              <a:cxnLst/>
              <a:rect l="l" t="t" r="r" b="b"/>
              <a:pathLst>
                <a:path w="72788" h="4743804" extrusionOk="0">
                  <a:moveTo>
                    <a:pt x="0" y="0"/>
                  </a:moveTo>
                  <a:lnTo>
                    <a:pt x="72788" y="0"/>
                  </a:lnTo>
                  <a:lnTo>
                    <a:pt x="72788" y="4743804"/>
                  </a:lnTo>
                  <a:lnTo>
                    <a:pt x="0" y="4743804"/>
                  </a:lnTo>
                  <a:close/>
                </a:path>
              </a:pathLst>
            </a:custGeom>
            <a:solidFill>
              <a:srgbClr val="053572"/>
            </a:solidFill>
            <a:ln>
              <a:noFill/>
            </a:ln>
          </p:spPr>
        </p:sp>
        <p:sp>
          <p:nvSpPr>
            <p:cNvPr id="28" name="Google Shape;28;p3"/>
            <p:cNvSpPr txBox="1"/>
            <p:nvPr/>
          </p:nvSpPr>
          <p:spPr>
            <a:xfrm>
              <a:off x="0" y="-9525"/>
              <a:ext cx="72900" cy="475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9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9" name="Google Shape;29;p3"/>
          <p:cNvSpPr/>
          <p:nvPr/>
        </p:nvSpPr>
        <p:spPr>
          <a:xfrm flipH="1">
            <a:off x="16397765" y="575609"/>
            <a:ext cx="1195343" cy="1427275"/>
          </a:xfrm>
          <a:custGeom>
            <a:avLst/>
            <a:gdLst/>
            <a:ahLst/>
            <a:cxnLst/>
            <a:rect l="l" t="t" r="r" b="b"/>
            <a:pathLst>
              <a:path w="1195343" h="1427275" extrusionOk="0">
                <a:moveTo>
                  <a:pt x="1195342" y="0"/>
                </a:moveTo>
                <a:lnTo>
                  <a:pt x="0" y="0"/>
                </a:lnTo>
                <a:lnTo>
                  <a:pt x="0" y="1427275"/>
                </a:lnTo>
                <a:lnTo>
                  <a:pt x="1195342" y="1427275"/>
                </a:lnTo>
                <a:lnTo>
                  <a:pt x="1195342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0" name="Google Shape;30;p3"/>
          <p:cNvSpPr/>
          <p:nvPr/>
        </p:nvSpPr>
        <p:spPr>
          <a:xfrm rot="719078">
            <a:off x="4414933" y="4381550"/>
            <a:ext cx="1470662" cy="1870476"/>
          </a:xfrm>
          <a:custGeom>
            <a:avLst/>
            <a:gdLst/>
            <a:ahLst/>
            <a:cxnLst/>
            <a:rect l="l" t="t" r="r" b="b"/>
            <a:pathLst>
              <a:path w="1471720" h="1871822" extrusionOk="0">
                <a:moveTo>
                  <a:pt x="0" y="0"/>
                </a:moveTo>
                <a:lnTo>
                  <a:pt x="1471720" y="0"/>
                </a:lnTo>
                <a:lnTo>
                  <a:pt x="1471720" y="1871822"/>
                </a:lnTo>
                <a:lnTo>
                  <a:pt x="0" y="187182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1" name="Google Shape;31;p3"/>
          <p:cNvSpPr txBox="1">
            <a:spLocks noGrp="1"/>
          </p:cNvSpPr>
          <p:nvPr>
            <p:ph type="title" hasCustomPrompt="1"/>
          </p:nvPr>
        </p:nvSpPr>
        <p:spPr>
          <a:xfrm>
            <a:off x="6482292" y="2002884"/>
            <a:ext cx="10801207" cy="4379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D23D2C"/>
              </a:buClr>
              <a:buSzPts val="15800"/>
              <a:buFont typeface="Satisfy"/>
              <a:buNone/>
              <a:defRPr sz="9600" i="0" u="none" strike="noStrike" cap="none">
                <a:solidFill>
                  <a:srgbClr val="D23D2C"/>
                </a:solidFill>
                <a:latin typeface="Satisfy"/>
                <a:ea typeface="Satisfy"/>
                <a:cs typeface="Satisfy"/>
                <a:sym typeface="Satisfy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r>
              <a:rPr lang="en-US" dirty="0"/>
              <a:t>Topic, 150, str</a:t>
            </a:r>
            <a:endParaRPr dirty="0"/>
          </a:p>
        </p:txBody>
      </p:sp>
      <p:sp>
        <p:nvSpPr>
          <p:cNvPr id="33" name="Google Shape;33;p3"/>
          <p:cNvSpPr txBox="1">
            <a:spLocks noGrp="1"/>
          </p:cNvSpPr>
          <p:nvPr>
            <p:ph type="subTitle" idx="2" hasCustomPrompt="1"/>
          </p:nvPr>
        </p:nvSpPr>
        <p:spPr>
          <a:xfrm>
            <a:off x="8169065" y="6629375"/>
            <a:ext cx="9114560" cy="522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r">
              <a:spcBef>
                <a:spcPts val="64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560"/>
              </a:spcBef>
              <a:spcAft>
                <a:spcPts val="0"/>
              </a:spcAft>
              <a:buSzPts val="2300"/>
              <a:buNone/>
              <a:defRPr/>
            </a:lvl2pPr>
            <a:lvl3pPr lvl="2">
              <a:spcBef>
                <a:spcPts val="480"/>
              </a:spcBef>
              <a:spcAft>
                <a:spcPts val="0"/>
              </a:spcAft>
              <a:buSzPts val="2300"/>
              <a:buNone/>
              <a:defRPr/>
            </a:lvl3pPr>
            <a:lvl4pPr lvl="3">
              <a:spcBef>
                <a:spcPts val="400"/>
              </a:spcBef>
              <a:spcAft>
                <a:spcPts val="0"/>
              </a:spcAft>
              <a:buSzPts val="2300"/>
              <a:buNone/>
              <a:defRPr/>
            </a:lvl4pPr>
            <a:lvl5pPr lvl="4">
              <a:spcBef>
                <a:spcPts val="400"/>
              </a:spcBef>
              <a:spcAft>
                <a:spcPts val="0"/>
              </a:spcAft>
              <a:buSzPts val="2300"/>
              <a:buNone/>
              <a:defRPr/>
            </a:lvl5pPr>
            <a:lvl6pPr lvl="5">
              <a:spcBef>
                <a:spcPts val="400"/>
              </a:spcBef>
              <a:spcAft>
                <a:spcPts val="0"/>
              </a:spcAft>
              <a:buSzPts val="2300"/>
              <a:buNone/>
              <a:defRPr/>
            </a:lvl6pPr>
            <a:lvl7pPr lvl="6">
              <a:spcBef>
                <a:spcPts val="400"/>
              </a:spcBef>
              <a:spcAft>
                <a:spcPts val="0"/>
              </a:spcAft>
              <a:buSzPts val="2300"/>
              <a:buNone/>
              <a:defRPr/>
            </a:lvl7pPr>
            <a:lvl8pPr lvl="7">
              <a:spcBef>
                <a:spcPts val="400"/>
              </a:spcBef>
              <a:spcAft>
                <a:spcPts val="0"/>
              </a:spcAft>
              <a:buSzPts val="2300"/>
              <a:buNone/>
              <a:defRPr/>
            </a:lvl8pPr>
            <a:lvl9pPr lvl="8">
              <a:spcBef>
                <a:spcPts val="400"/>
              </a:spcBef>
              <a:spcAft>
                <a:spcPts val="0"/>
              </a:spcAft>
              <a:buSzPts val="2300"/>
              <a:buNone/>
              <a:defRPr/>
            </a:lvl9pPr>
          </a:lstStyle>
          <a:p>
            <a:r>
              <a:rPr lang="en-US" dirty="0"/>
              <a:t>Author, 120, str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991627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5" preserve="1" userDrawn="1">
  <p:cSld name="1_Custom Layout 5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525;p26">
            <a:extLst>
              <a:ext uri="{FF2B5EF4-FFF2-40B4-BE49-F238E27FC236}">
                <a16:creationId xmlns:a16="http://schemas.microsoft.com/office/drawing/2014/main" id="{FC8D585B-7F3D-D359-5A1A-DB05E1A867D7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l="39" r="49"/>
          <a:stretch/>
        </p:blipFill>
        <p:spPr>
          <a:xfrm>
            <a:off x="0" y="-38249"/>
            <a:ext cx="18324024" cy="103252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oogle Shape;526;p26">
            <a:extLst>
              <a:ext uri="{FF2B5EF4-FFF2-40B4-BE49-F238E27FC236}">
                <a16:creationId xmlns:a16="http://schemas.microsoft.com/office/drawing/2014/main" id="{AAF2728E-268E-BDC5-A9F9-0265A386C0FA}"/>
              </a:ext>
            </a:extLst>
          </p:cNvPr>
          <p:cNvGrpSpPr/>
          <p:nvPr userDrawn="1"/>
        </p:nvGrpSpPr>
        <p:grpSpPr>
          <a:xfrm rot="-5400000">
            <a:off x="8987579" y="-8885986"/>
            <a:ext cx="276794" cy="18047915"/>
            <a:chOff x="0" y="-9525"/>
            <a:chExt cx="72900" cy="4753329"/>
          </a:xfrm>
        </p:grpSpPr>
        <p:sp>
          <p:nvSpPr>
            <p:cNvPr id="4" name="Google Shape;527;p26">
              <a:extLst>
                <a:ext uri="{FF2B5EF4-FFF2-40B4-BE49-F238E27FC236}">
                  <a16:creationId xmlns:a16="http://schemas.microsoft.com/office/drawing/2014/main" id="{8197C389-7F89-CBD8-7908-D795A002C262}"/>
                </a:ext>
              </a:extLst>
            </p:cNvPr>
            <p:cNvSpPr/>
            <p:nvPr/>
          </p:nvSpPr>
          <p:spPr>
            <a:xfrm>
              <a:off x="0" y="0"/>
              <a:ext cx="72788" cy="4743804"/>
            </a:xfrm>
            <a:custGeom>
              <a:avLst/>
              <a:gdLst/>
              <a:ahLst/>
              <a:cxnLst/>
              <a:rect l="l" t="t" r="r" b="b"/>
              <a:pathLst>
                <a:path w="72788" h="4743804" extrusionOk="0">
                  <a:moveTo>
                    <a:pt x="0" y="0"/>
                  </a:moveTo>
                  <a:lnTo>
                    <a:pt x="72788" y="0"/>
                  </a:lnTo>
                  <a:lnTo>
                    <a:pt x="72788" y="4743804"/>
                  </a:lnTo>
                  <a:lnTo>
                    <a:pt x="0" y="4743804"/>
                  </a:lnTo>
                  <a:close/>
                </a:path>
              </a:pathLst>
            </a:custGeom>
            <a:solidFill>
              <a:srgbClr val="05357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Google Shape;528;p26">
              <a:extLst>
                <a:ext uri="{FF2B5EF4-FFF2-40B4-BE49-F238E27FC236}">
                  <a16:creationId xmlns:a16="http://schemas.microsoft.com/office/drawing/2014/main" id="{AC463121-8AE3-8324-DA90-5D920A190820}"/>
                </a:ext>
              </a:extLst>
            </p:cNvPr>
            <p:cNvSpPr txBox="1"/>
            <p:nvPr/>
          </p:nvSpPr>
          <p:spPr>
            <a:xfrm>
              <a:off x="0" y="-9525"/>
              <a:ext cx="72900" cy="475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9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" name="Google Shape;529;p26">
            <a:extLst>
              <a:ext uri="{FF2B5EF4-FFF2-40B4-BE49-F238E27FC236}">
                <a16:creationId xmlns:a16="http://schemas.microsoft.com/office/drawing/2014/main" id="{B6A71748-45A0-9C08-0350-D42581D5BDED}"/>
              </a:ext>
            </a:extLst>
          </p:cNvPr>
          <p:cNvGrpSpPr/>
          <p:nvPr userDrawn="1"/>
        </p:nvGrpSpPr>
        <p:grpSpPr>
          <a:xfrm>
            <a:off x="18011632" y="-38177"/>
            <a:ext cx="276794" cy="10325670"/>
            <a:chOff x="0" y="-9525"/>
            <a:chExt cx="72900" cy="2719500"/>
          </a:xfrm>
        </p:grpSpPr>
        <p:sp>
          <p:nvSpPr>
            <p:cNvPr id="7" name="Google Shape;530;p26">
              <a:extLst>
                <a:ext uri="{FF2B5EF4-FFF2-40B4-BE49-F238E27FC236}">
                  <a16:creationId xmlns:a16="http://schemas.microsoft.com/office/drawing/2014/main" id="{617FA60B-CC2C-41C6-699F-387CF28BA325}"/>
                </a:ext>
              </a:extLst>
            </p:cNvPr>
            <p:cNvSpPr/>
            <p:nvPr/>
          </p:nvSpPr>
          <p:spPr>
            <a:xfrm>
              <a:off x="0" y="0"/>
              <a:ext cx="72788" cy="2709863"/>
            </a:xfrm>
            <a:custGeom>
              <a:avLst/>
              <a:gdLst/>
              <a:ahLst/>
              <a:cxnLst/>
              <a:rect l="l" t="t" r="r" b="b"/>
              <a:pathLst>
                <a:path w="72788" h="2709863" extrusionOk="0">
                  <a:moveTo>
                    <a:pt x="0" y="0"/>
                  </a:moveTo>
                  <a:lnTo>
                    <a:pt x="72788" y="0"/>
                  </a:lnTo>
                  <a:lnTo>
                    <a:pt x="72788" y="2709863"/>
                  </a:lnTo>
                  <a:lnTo>
                    <a:pt x="0" y="2709863"/>
                  </a:lnTo>
                  <a:close/>
                </a:path>
              </a:pathLst>
            </a:custGeom>
            <a:solidFill>
              <a:srgbClr val="05357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Google Shape;531;p26">
              <a:extLst>
                <a:ext uri="{FF2B5EF4-FFF2-40B4-BE49-F238E27FC236}">
                  <a16:creationId xmlns:a16="http://schemas.microsoft.com/office/drawing/2014/main" id="{BA0874CF-3415-5F80-DB2A-F51832F44B56}"/>
                </a:ext>
              </a:extLst>
            </p:cNvPr>
            <p:cNvSpPr txBox="1"/>
            <p:nvPr/>
          </p:nvSpPr>
          <p:spPr>
            <a:xfrm>
              <a:off x="0" y="-9525"/>
              <a:ext cx="72900" cy="2719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9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" name="Google Shape;532;p26">
            <a:extLst>
              <a:ext uri="{FF2B5EF4-FFF2-40B4-BE49-F238E27FC236}">
                <a16:creationId xmlns:a16="http://schemas.microsoft.com/office/drawing/2014/main" id="{D1463649-4BB0-BE36-D660-024BB6A631E8}"/>
              </a:ext>
            </a:extLst>
          </p:cNvPr>
          <p:cNvGrpSpPr/>
          <p:nvPr userDrawn="1"/>
        </p:nvGrpSpPr>
        <p:grpSpPr>
          <a:xfrm>
            <a:off x="0" y="-38177"/>
            <a:ext cx="276794" cy="10325670"/>
            <a:chOff x="0" y="-9525"/>
            <a:chExt cx="72900" cy="2719500"/>
          </a:xfrm>
        </p:grpSpPr>
        <p:sp>
          <p:nvSpPr>
            <p:cNvPr id="12" name="Google Shape;533;p26">
              <a:extLst>
                <a:ext uri="{FF2B5EF4-FFF2-40B4-BE49-F238E27FC236}">
                  <a16:creationId xmlns:a16="http://schemas.microsoft.com/office/drawing/2014/main" id="{57C5C75E-C637-3BC5-6ECD-E7ED44B62E3F}"/>
                </a:ext>
              </a:extLst>
            </p:cNvPr>
            <p:cNvSpPr/>
            <p:nvPr/>
          </p:nvSpPr>
          <p:spPr>
            <a:xfrm>
              <a:off x="0" y="0"/>
              <a:ext cx="72788" cy="2709863"/>
            </a:xfrm>
            <a:custGeom>
              <a:avLst/>
              <a:gdLst/>
              <a:ahLst/>
              <a:cxnLst/>
              <a:rect l="l" t="t" r="r" b="b"/>
              <a:pathLst>
                <a:path w="72788" h="2709863" extrusionOk="0">
                  <a:moveTo>
                    <a:pt x="0" y="0"/>
                  </a:moveTo>
                  <a:lnTo>
                    <a:pt x="72788" y="0"/>
                  </a:lnTo>
                  <a:lnTo>
                    <a:pt x="72788" y="2709863"/>
                  </a:lnTo>
                  <a:lnTo>
                    <a:pt x="0" y="2709863"/>
                  </a:lnTo>
                  <a:close/>
                </a:path>
              </a:pathLst>
            </a:custGeom>
            <a:solidFill>
              <a:srgbClr val="05357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Google Shape;534;p26">
              <a:extLst>
                <a:ext uri="{FF2B5EF4-FFF2-40B4-BE49-F238E27FC236}">
                  <a16:creationId xmlns:a16="http://schemas.microsoft.com/office/drawing/2014/main" id="{AC87D4E3-D829-87B0-8A99-B13931B289E3}"/>
                </a:ext>
              </a:extLst>
            </p:cNvPr>
            <p:cNvSpPr txBox="1"/>
            <p:nvPr/>
          </p:nvSpPr>
          <p:spPr>
            <a:xfrm>
              <a:off x="0" y="-9525"/>
              <a:ext cx="72900" cy="2719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9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" name="Google Shape;535;p26">
            <a:extLst>
              <a:ext uri="{FF2B5EF4-FFF2-40B4-BE49-F238E27FC236}">
                <a16:creationId xmlns:a16="http://schemas.microsoft.com/office/drawing/2014/main" id="{03BAFCB3-B7F7-E7E6-0E8A-915909381B7B}"/>
              </a:ext>
            </a:extLst>
          </p:cNvPr>
          <p:cNvGrpSpPr/>
          <p:nvPr userDrawn="1"/>
        </p:nvGrpSpPr>
        <p:grpSpPr>
          <a:xfrm rot="-5400000">
            <a:off x="8987579" y="1124646"/>
            <a:ext cx="276794" cy="18047915"/>
            <a:chOff x="0" y="-9525"/>
            <a:chExt cx="72900" cy="4753329"/>
          </a:xfrm>
        </p:grpSpPr>
        <p:sp>
          <p:nvSpPr>
            <p:cNvPr id="21" name="Google Shape;536;p26">
              <a:extLst>
                <a:ext uri="{FF2B5EF4-FFF2-40B4-BE49-F238E27FC236}">
                  <a16:creationId xmlns:a16="http://schemas.microsoft.com/office/drawing/2014/main" id="{05F5F077-9E98-DAEA-AA92-13E008F1FEBE}"/>
                </a:ext>
              </a:extLst>
            </p:cNvPr>
            <p:cNvSpPr/>
            <p:nvPr/>
          </p:nvSpPr>
          <p:spPr>
            <a:xfrm>
              <a:off x="0" y="0"/>
              <a:ext cx="72788" cy="4743804"/>
            </a:xfrm>
            <a:custGeom>
              <a:avLst/>
              <a:gdLst/>
              <a:ahLst/>
              <a:cxnLst/>
              <a:rect l="l" t="t" r="r" b="b"/>
              <a:pathLst>
                <a:path w="72788" h="4743804" extrusionOk="0">
                  <a:moveTo>
                    <a:pt x="0" y="0"/>
                  </a:moveTo>
                  <a:lnTo>
                    <a:pt x="72788" y="0"/>
                  </a:lnTo>
                  <a:lnTo>
                    <a:pt x="72788" y="4743804"/>
                  </a:lnTo>
                  <a:lnTo>
                    <a:pt x="0" y="4743804"/>
                  </a:lnTo>
                  <a:close/>
                </a:path>
              </a:pathLst>
            </a:custGeom>
            <a:solidFill>
              <a:srgbClr val="05357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Google Shape;537;p26">
              <a:extLst>
                <a:ext uri="{FF2B5EF4-FFF2-40B4-BE49-F238E27FC236}">
                  <a16:creationId xmlns:a16="http://schemas.microsoft.com/office/drawing/2014/main" id="{34D3946D-257A-8F4D-A98B-E8DA78532D54}"/>
                </a:ext>
              </a:extLst>
            </p:cNvPr>
            <p:cNvSpPr txBox="1"/>
            <p:nvPr/>
          </p:nvSpPr>
          <p:spPr>
            <a:xfrm>
              <a:off x="0" y="-9525"/>
              <a:ext cx="72900" cy="475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9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0" name="Google Shape;542;p26">
            <a:extLst>
              <a:ext uri="{FF2B5EF4-FFF2-40B4-BE49-F238E27FC236}">
                <a16:creationId xmlns:a16="http://schemas.microsoft.com/office/drawing/2014/main" id="{682050D2-DE46-0F95-730D-386E34039213}"/>
              </a:ext>
            </a:extLst>
          </p:cNvPr>
          <p:cNvSpPr/>
          <p:nvPr userDrawn="1"/>
        </p:nvSpPr>
        <p:spPr>
          <a:xfrm rot="1038166">
            <a:off x="14307378" y="1343517"/>
            <a:ext cx="2718780" cy="1660927"/>
          </a:xfrm>
          <a:custGeom>
            <a:avLst/>
            <a:gdLst/>
            <a:ahLst/>
            <a:cxnLst/>
            <a:rect l="l" t="t" r="r" b="b"/>
            <a:pathLst>
              <a:path w="2718058" h="1660486" extrusionOk="0">
                <a:moveTo>
                  <a:pt x="0" y="0"/>
                </a:moveTo>
                <a:lnTo>
                  <a:pt x="2718058" y="0"/>
                </a:lnTo>
                <a:lnTo>
                  <a:pt x="2718058" y="1660487"/>
                </a:lnTo>
                <a:lnTo>
                  <a:pt x="0" y="166048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4" name="Google Shape;31;p3">
            <a:extLst>
              <a:ext uri="{FF2B5EF4-FFF2-40B4-BE49-F238E27FC236}">
                <a16:creationId xmlns:a16="http://schemas.microsoft.com/office/drawing/2014/main" id="{149157E2-A09A-FD01-7CA3-FE70E06F3133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3725127" y="2953130"/>
            <a:ext cx="10801207" cy="4379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D23D2C"/>
              </a:buClr>
              <a:buSzPts val="15800"/>
              <a:buFont typeface="Satisfy"/>
              <a:buNone/>
              <a:defRPr sz="9600" i="0" u="none" strike="noStrike" cap="none">
                <a:solidFill>
                  <a:srgbClr val="D23D2C"/>
                </a:solidFill>
                <a:latin typeface="Satisfy"/>
                <a:ea typeface="Satisfy"/>
                <a:cs typeface="Satisfy"/>
                <a:sym typeface="Satisfy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r>
              <a:rPr lang="en-US" dirty="0"/>
              <a:t>outro, 150, str</a:t>
            </a:r>
            <a:endParaRPr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B0B3D23-D7FE-EDBF-461B-3A8EE6A6AE4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6094846" y="9310213"/>
            <a:ext cx="1881188" cy="542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0829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5" preserve="1" userDrawn="1">
  <p:cSld name="1_Custom Layout 5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525;p26">
            <a:extLst>
              <a:ext uri="{FF2B5EF4-FFF2-40B4-BE49-F238E27FC236}">
                <a16:creationId xmlns:a16="http://schemas.microsoft.com/office/drawing/2014/main" id="{FC8D585B-7F3D-D359-5A1A-DB05E1A867D7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l="39" r="49"/>
          <a:stretch/>
        </p:blipFill>
        <p:spPr>
          <a:xfrm>
            <a:off x="0" y="-38249"/>
            <a:ext cx="18324024" cy="103252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oogle Shape;526;p26">
            <a:extLst>
              <a:ext uri="{FF2B5EF4-FFF2-40B4-BE49-F238E27FC236}">
                <a16:creationId xmlns:a16="http://schemas.microsoft.com/office/drawing/2014/main" id="{AAF2728E-268E-BDC5-A9F9-0265A386C0FA}"/>
              </a:ext>
            </a:extLst>
          </p:cNvPr>
          <p:cNvGrpSpPr/>
          <p:nvPr userDrawn="1"/>
        </p:nvGrpSpPr>
        <p:grpSpPr>
          <a:xfrm rot="-5400000">
            <a:off x="8987579" y="-8885986"/>
            <a:ext cx="276794" cy="18047915"/>
            <a:chOff x="0" y="-9525"/>
            <a:chExt cx="72900" cy="4753329"/>
          </a:xfrm>
        </p:grpSpPr>
        <p:sp>
          <p:nvSpPr>
            <p:cNvPr id="4" name="Google Shape;527;p26">
              <a:extLst>
                <a:ext uri="{FF2B5EF4-FFF2-40B4-BE49-F238E27FC236}">
                  <a16:creationId xmlns:a16="http://schemas.microsoft.com/office/drawing/2014/main" id="{8197C389-7F89-CBD8-7908-D795A002C262}"/>
                </a:ext>
              </a:extLst>
            </p:cNvPr>
            <p:cNvSpPr/>
            <p:nvPr/>
          </p:nvSpPr>
          <p:spPr>
            <a:xfrm>
              <a:off x="0" y="0"/>
              <a:ext cx="72788" cy="4743804"/>
            </a:xfrm>
            <a:custGeom>
              <a:avLst/>
              <a:gdLst/>
              <a:ahLst/>
              <a:cxnLst/>
              <a:rect l="l" t="t" r="r" b="b"/>
              <a:pathLst>
                <a:path w="72788" h="4743804" extrusionOk="0">
                  <a:moveTo>
                    <a:pt x="0" y="0"/>
                  </a:moveTo>
                  <a:lnTo>
                    <a:pt x="72788" y="0"/>
                  </a:lnTo>
                  <a:lnTo>
                    <a:pt x="72788" y="4743804"/>
                  </a:lnTo>
                  <a:lnTo>
                    <a:pt x="0" y="4743804"/>
                  </a:lnTo>
                  <a:close/>
                </a:path>
              </a:pathLst>
            </a:custGeom>
            <a:solidFill>
              <a:srgbClr val="05357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Google Shape;528;p26">
              <a:extLst>
                <a:ext uri="{FF2B5EF4-FFF2-40B4-BE49-F238E27FC236}">
                  <a16:creationId xmlns:a16="http://schemas.microsoft.com/office/drawing/2014/main" id="{AC463121-8AE3-8324-DA90-5D920A190820}"/>
                </a:ext>
              </a:extLst>
            </p:cNvPr>
            <p:cNvSpPr txBox="1"/>
            <p:nvPr/>
          </p:nvSpPr>
          <p:spPr>
            <a:xfrm>
              <a:off x="0" y="-9525"/>
              <a:ext cx="72900" cy="475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9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" name="Google Shape;529;p26">
            <a:extLst>
              <a:ext uri="{FF2B5EF4-FFF2-40B4-BE49-F238E27FC236}">
                <a16:creationId xmlns:a16="http://schemas.microsoft.com/office/drawing/2014/main" id="{B6A71748-45A0-9C08-0350-D42581D5BDED}"/>
              </a:ext>
            </a:extLst>
          </p:cNvPr>
          <p:cNvGrpSpPr/>
          <p:nvPr userDrawn="1"/>
        </p:nvGrpSpPr>
        <p:grpSpPr>
          <a:xfrm>
            <a:off x="18011632" y="-38177"/>
            <a:ext cx="276794" cy="10325670"/>
            <a:chOff x="0" y="-9525"/>
            <a:chExt cx="72900" cy="2719500"/>
          </a:xfrm>
        </p:grpSpPr>
        <p:sp>
          <p:nvSpPr>
            <p:cNvPr id="7" name="Google Shape;530;p26">
              <a:extLst>
                <a:ext uri="{FF2B5EF4-FFF2-40B4-BE49-F238E27FC236}">
                  <a16:creationId xmlns:a16="http://schemas.microsoft.com/office/drawing/2014/main" id="{617FA60B-CC2C-41C6-699F-387CF28BA325}"/>
                </a:ext>
              </a:extLst>
            </p:cNvPr>
            <p:cNvSpPr/>
            <p:nvPr/>
          </p:nvSpPr>
          <p:spPr>
            <a:xfrm>
              <a:off x="0" y="0"/>
              <a:ext cx="72788" cy="2709863"/>
            </a:xfrm>
            <a:custGeom>
              <a:avLst/>
              <a:gdLst/>
              <a:ahLst/>
              <a:cxnLst/>
              <a:rect l="l" t="t" r="r" b="b"/>
              <a:pathLst>
                <a:path w="72788" h="2709863" extrusionOk="0">
                  <a:moveTo>
                    <a:pt x="0" y="0"/>
                  </a:moveTo>
                  <a:lnTo>
                    <a:pt x="72788" y="0"/>
                  </a:lnTo>
                  <a:lnTo>
                    <a:pt x="72788" y="2709863"/>
                  </a:lnTo>
                  <a:lnTo>
                    <a:pt x="0" y="2709863"/>
                  </a:lnTo>
                  <a:close/>
                </a:path>
              </a:pathLst>
            </a:custGeom>
            <a:solidFill>
              <a:srgbClr val="05357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Google Shape;531;p26">
              <a:extLst>
                <a:ext uri="{FF2B5EF4-FFF2-40B4-BE49-F238E27FC236}">
                  <a16:creationId xmlns:a16="http://schemas.microsoft.com/office/drawing/2014/main" id="{BA0874CF-3415-5F80-DB2A-F51832F44B56}"/>
                </a:ext>
              </a:extLst>
            </p:cNvPr>
            <p:cNvSpPr txBox="1"/>
            <p:nvPr/>
          </p:nvSpPr>
          <p:spPr>
            <a:xfrm>
              <a:off x="0" y="-9525"/>
              <a:ext cx="72900" cy="2719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9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" name="Google Shape;532;p26">
            <a:extLst>
              <a:ext uri="{FF2B5EF4-FFF2-40B4-BE49-F238E27FC236}">
                <a16:creationId xmlns:a16="http://schemas.microsoft.com/office/drawing/2014/main" id="{D1463649-4BB0-BE36-D660-024BB6A631E8}"/>
              </a:ext>
            </a:extLst>
          </p:cNvPr>
          <p:cNvGrpSpPr/>
          <p:nvPr userDrawn="1"/>
        </p:nvGrpSpPr>
        <p:grpSpPr>
          <a:xfrm>
            <a:off x="0" y="-38177"/>
            <a:ext cx="276794" cy="10325670"/>
            <a:chOff x="0" y="-9525"/>
            <a:chExt cx="72900" cy="2719500"/>
          </a:xfrm>
        </p:grpSpPr>
        <p:sp>
          <p:nvSpPr>
            <p:cNvPr id="12" name="Google Shape;533;p26">
              <a:extLst>
                <a:ext uri="{FF2B5EF4-FFF2-40B4-BE49-F238E27FC236}">
                  <a16:creationId xmlns:a16="http://schemas.microsoft.com/office/drawing/2014/main" id="{57C5C75E-C637-3BC5-6ECD-E7ED44B62E3F}"/>
                </a:ext>
              </a:extLst>
            </p:cNvPr>
            <p:cNvSpPr/>
            <p:nvPr/>
          </p:nvSpPr>
          <p:spPr>
            <a:xfrm>
              <a:off x="0" y="0"/>
              <a:ext cx="72788" cy="2709863"/>
            </a:xfrm>
            <a:custGeom>
              <a:avLst/>
              <a:gdLst/>
              <a:ahLst/>
              <a:cxnLst/>
              <a:rect l="l" t="t" r="r" b="b"/>
              <a:pathLst>
                <a:path w="72788" h="2709863" extrusionOk="0">
                  <a:moveTo>
                    <a:pt x="0" y="0"/>
                  </a:moveTo>
                  <a:lnTo>
                    <a:pt x="72788" y="0"/>
                  </a:lnTo>
                  <a:lnTo>
                    <a:pt x="72788" y="2709863"/>
                  </a:lnTo>
                  <a:lnTo>
                    <a:pt x="0" y="2709863"/>
                  </a:lnTo>
                  <a:close/>
                </a:path>
              </a:pathLst>
            </a:custGeom>
            <a:solidFill>
              <a:srgbClr val="05357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Google Shape;534;p26">
              <a:extLst>
                <a:ext uri="{FF2B5EF4-FFF2-40B4-BE49-F238E27FC236}">
                  <a16:creationId xmlns:a16="http://schemas.microsoft.com/office/drawing/2014/main" id="{AC87D4E3-D829-87B0-8A99-B13931B289E3}"/>
                </a:ext>
              </a:extLst>
            </p:cNvPr>
            <p:cNvSpPr txBox="1"/>
            <p:nvPr/>
          </p:nvSpPr>
          <p:spPr>
            <a:xfrm>
              <a:off x="0" y="-9525"/>
              <a:ext cx="72900" cy="2719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9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" name="Google Shape;535;p26">
            <a:extLst>
              <a:ext uri="{FF2B5EF4-FFF2-40B4-BE49-F238E27FC236}">
                <a16:creationId xmlns:a16="http://schemas.microsoft.com/office/drawing/2014/main" id="{03BAFCB3-B7F7-E7E6-0E8A-915909381B7B}"/>
              </a:ext>
            </a:extLst>
          </p:cNvPr>
          <p:cNvGrpSpPr/>
          <p:nvPr userDrawn="1"/>
        </p:nvGrpSpPr>
        <p:grpSpPr>
          <a:xfrm rot="-5400000">
            <a:off x="8987579" y="1124646"/>
            <a:ext cx="276794" cy="18047915"/>
            <a:chOff x="0" y="-9525"/>
            <a:chExt cx="72900" cy="4753329"/>
          </a:xfrm>
        </p:grpSpPr>
        <p:sp>
          <p:nvSpPr>
            <p:cNvPr id="21" name="Google Shape;536;p26">
              <a:extLst>
                <a:ext uri="{FF2B5EF4-FFF2-40B4-BE49-F238E27FC236}">
                  <a16:creationId xmlns:a16="http://schemas.microsoft.com/office/drawing/2014/main" id="{05F5F077-9E98-DAEA-AA92-13E008F1FEBE}"/>
                </a:ext>
              </a:extLst>
            </p:cNvPr>
            <p:cNvSpPr/>
            <p:nvPr/>
          </p:nvSpPr>
          <p:spPr>
            <a:xfrm>
              <a:off x="0" y="0"/>
              <a:ext cx="72788" cy="4743804"/>
            </a:xfrm>
            <a:custGeom>
              <a:avLst/>
              <a:gdLst/>
              <a:ahLst/>
              <a:cxnLst/>
              <a:rect l="l" t="t" r="r" b="b"/>
              <a:pathLst>
                <a:path w="72788" h="4743804" extrusionOk="0">
                  <a:moveTo>
                    <a:pt x="0" y="0"/>
                  </a:moveTo>
                  <a:lnTo>
                    <a:pt x="72788" y="0"/>
                  </a:lnTo>
                  <a:lnTo>
                    <a:pt x="72788" y="4743804"/>
                  </a:lnTo>
                  <a:lnTo>
                    <a:pt x="0" y="4743804"/>
                  </a:lnTo>
                  <a:close/>
                </a:path>
              </a:pathLst>
            </a:custGeom>
            <a:solidFill>
              <a:srgbClr val="05357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Google Shape;537;p26">
              <a:extLst>
                <a:ext uri="{FF2B5EF4-FFF2-40B4-BE49-F238E27FC236}">
                  <a16:creationId xmlns:a16="http://schemas.microsoft.com/office/drawing/2014/main" id="{34D3946D-257A-8F4D-A98B-E8DA78532D54}"/>
                </a:ext>
              </a:extLst>
            </p:cNvPr>
            <p:cNvSpPr txBox="1"/>
            <p:nvPr/>
          </p:nvSpPr>
          <p:spPr>
            <a:xfrm>
              <a:off x="0" y="-9525"/>
              <a:ext cx="72900" cy="475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9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DDDC41D8-6EA1-03DF-9781-4E5D0B72C13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65200" y="914400"/>
            <a:ext cx="16294100" cy="1460500"/>
          </a:xfrm>
        </p:spPr>
        <p:txBody>
          <a:bodyPr>
            <a:normAutofit/>
          </a:bodyPr>
          <a:lstStyle>
            <a:lvl1pPr marL="82550" indent="0" algn="ctr">
              <a:buNone/>
              <a:defRPr sz="54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CEAD8074-EBC5-530C-0408-D74084D3EA9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96950" y="3012930"/>
            <a:ext cx="16294100" cy="5432569"/>
          </a:xfrm>
        </p:spPr>
        <p:txBody>
          <a:bodyPr>
            <a:normAutofit/>
          </a:bodyPr>
          <a:lstStyle>
            <a:lvl1pPr marL="82550" indent="0" algn="l">
              <a:buNone/>
              <a:defRPr sz="2400"/>
            </a:lvl1pPr>
          </a:lstStyle>
          <a:p>
            <a:pPr lvl="0"/>
            <a:r>
              <a:rPr lang="en-US" dirty="0"/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39167421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5" preserve="1" userDrawn="1">
  <p:cSld name="1_Custom Layout 5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525;p26">
            <a:extLst>
              <a:ext uri="{FF2B5EF4-FFF2-40B4-BE49-F238E27FC236}">
                <a16:creationId xmlns:a16="http://schemas.microsoft.com/office/drawing/2014/main" id="{FC8D585B-7F3D-D359-5A1A-DB05E1A867D7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l="39" r="49"/>
          <a:stretch/>
        </p:blipFill>
        <p:spPr>
          <a:xfrm>
            <a:off x="276369" y="-38249"/>
            <a:ext cx="18324024" cy="103252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oogle Shape;526;p26">
            <a:extLst>
              <a:ext uri="{FF2B5EF4-FFF2-40B4-BE49-F238E27FC236}">
                <a16:creationId xmlns:a16="http://schemas.microsoft.com/office/drawing/2014/main" id="{AAF2728E-268E-BDC5-A9F9-0265A386C0FA}"/>
              </a:ext>
            </a:extLst>
          </p:cNvPr>
          <p:cNvGrpSpPr/>
          <p:nvPr userDrawn="1"/>
        </p:nvGrpSpPr>
        <p:grpSpPr>
          <a:xfrm rot="-5400000">
            <a:off x="8987579" y="-8885986"/>
            <a:ext cx="276794" cy="18047915"/>
            <a:chOff x="0" y="-9525"/>
            <a:chExt cx="72900" cy="4753329"/>
          </a:xfrm>
        </p:grpSpPr>
        <p:sp>
          <p:nvSpPr>
            <p:cNvPr id="4" name="Google Shape;527;p26">
              <a:extLst>
                <a:ext uri="{FF2B5EF4-FFF2-40B4-BE49-F238E27FC236}">
                  <a16:creationId xmlns:a16="http://schemas.microsoft.com/office/drawing/2014/main" id="{8197C389-7F89-CBD8-7908-D795A002C262}"/>
                </a:ext>
              </a:extLst>
            </p:cNvPr>
            <p:cNvSpPr/>
            <p:nvPr/>
          </p:nvSpPr>
          <p:spPr>
            <a:xfrm>
              <a:off x="0" y="0"/>
              <a:ext cx="72788" cy="4743804"/>
            </a:xfrm>
            <a:custGeom>
              <a:avLst/>
              <a:gdLst/>
              <a:ahLst/>
              <a:cxnLst/>
              <a:rect l="l" t="t" r="r" b="b"/>
              <a:pathLst>
                <a:path w="72788" h="4743804" extrusionOk="0">
                  <a:moveTo>
                    <a:pt x="0" y="0"/>
                  </a:moveTo>
                  <a:lnTo>
                    <a:pt x="72788" y="0"/>
                  </a:lnTo>
                  <a:lnTo>
                    <a:pt x="72788" y="4743804"/>
                  </a:lnTo>
                  <a:lnTo>
                    <a:pt x="0" y="4743804"/>
                  </a:lnTo>
                  <a:close/>
                </a:path>
              </a:pathLst>
            </a:custGeom>
            <a:solidFill>
              <a:srgbClr val="05357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Google Shape;528;p26">
              <a:extLst>
                <a:ext uri="{FF2B5EF4-FFF2-40B4-BE49-F238E27FC236}">
                  <a16:creationId xmlns:a16="http://schemas.microsoft.com/office/drawing/2014/main" id="{AC463121-8AE3-8324-DA90-5D920A190820}"/>
                </a:ext>
              </a:extLst>
            </p:cNvPr>
            <p:cNvSpPr txBox="1"/>
            <p:nvPr/>
          </p:nvSpPr>
          <p:spPr>
            <a:xfrm>
              <a:off x="0" y="-9525"/>
              <a:ext cx="72900" cy="475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9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" name="Google Shape;529;p26">
            <a:extLst>
              <a:ext uri="{FF2B5EF4-FFF2-40B4-BE49-F238E27FC236}">
                <a16:creationId xmlns:a16="http://schemas.microsoft.com/office/drawing/2014/main" id="{B6A71748-45A0-9C08-0350-D42581D5BDED}"/>
              </a:ext>
            </a:extLst>
          </p:cNvPr>
          <p:cNvGrpSpPr/>
          <p:nvPr userDrawn="1"/>
        </p:nvGrpSpPr>
        <p:grpSpPr>
          <a:xfrm>
            <a:off x="18011632" y="-38177"/>
            <a:ext cx="276794" cy="10325670"/>
            <a:chOff x="0" y="-9525"/>
            <a:chExt cx="72900" cy="2719500"/>
          </a:xfrm>
        </p:grpSpPr>
        <p:sp>
          <p:nvSpPr>
            <p:cNvPr id="7" name="Google Shape;530;p26">
              <a:extLst>
                <a:ext uri="{FF2B5EF4-FFF2-40B4-BE49-F238E27FC236}">
                  <a16:creationId xmlns:a16="http://schemas.microsoft.com/office/drawing/2014/main" id="{617FA60B-CC2C-41C6-699F-387CF28BA325}"/>
                </a:ext>
              </a:extLst>
            </p:cNvPr>
            <p:cNvSpPr/>
            <p:nvPr/>
          </p:nvSpPr>
          <p:spPr>
            <a:xfrm>
              <a:off x="0" y="0"/>
              <a:ext cx="72788" cy="2709863"/>
            </a:xfrm>
            <a:custGeom>
              <a:avLst/>
              <a:gdLst/>
              <a:ahLst/>
              <a:cxnLst/>
              <a:rect l="l" t="t" r="r" b="b"/>
              <a:pathLst>
                <a:path w="72788" h="2709863" extrusionOk="0">
                  <a:moveTo>
                    <a:pt x="0" y="0"/>
                  </a:moveTo>
                  <a:lnTo>
                    <a:pt x="72788" y="0"/>
                  </a:lnTo>
                  <a:lnTo>
                    <a:pt x="72788" y="2709863"/>
                  </a:lnTo>
                  <a:lnTo>
                    <a:pt x="0" y="2709863"/>
                  </a:lnTo>
                  <a:close/>
                </a:path>
              </a:pathLst>
            </a:custGeom>
            <a:solidFill>
              <a:srgbClr val="05357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Google Shape;531;p26">
              <a:extLst>
                <a:ext uri="{FF2B5EF4-FFF2-40B4-BE49-F238E27FC236}">
                  <a16:creationId xmlns:a16="http://schemas.microsoft.com/office/drawing/2014/main" id="{BA0874CF-3415-5F80-DB2A-F51832F44B56}"/>
                </a:ext>
              </a:extLst>
            </p:cNvPr>
            <p:cNvSpPr txBox="1"/>
            <p:nvPr/>
          </p:nvSpPr>
          <p:spPr>
            <a:xfrm>
              <a:off x="0" y="-9525"/>
              <a:ext cx="72900" cy="2719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9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" name="Google Shape;532;p26">
            <a:extLst>
              <a:ext uri="{FF2B5EF4-FFF2-40B4-BE49-F238E27FC236}">
                <a16:creationId xmlns:a16="http://schemas.microsoft.com/office/drawing/2014/main" id="{D1463649-4BB0-BE36-D660-024BB6A631E8}"/>
              </a:ext>
            </a:extLst>
          </p:cNvPr>
          <p:cNvGrpSpPr/>
          <p:nvPr userDrawn="1"/>
        </p:nvGrpSpPr>
        <p:grpSpPr>
          <a:xfrm>
            <a:off x="0" y="-38177"/>
            <a:ext cx="276794" cy="10325670"/>
            <a:chOff x="0" y="-9525"/>
            <a:chExt cx="72900" cy="2719500"/>
          </a:xfrm>
        </p:grpSpPr>
        <p:sp>
          <p:nvSpPr>
            <p:cNvPr id="12" name="Google Shape;533;p26">
              <a:extLst>
                <a:ext uri="{FF2B5EF4-FFF2-40B4-BE49-F238E27FC236}">
                  <a16:creationId xmlns:a16="http://schemas.microsoft.com/office/drawing/2014/main" id="{57C5C75E-C637-3BC5-6ECD-E7ED44B62E3F}"/>
                </a:ext>
              </a:extLst>
            </p:cNvPr>
            <p:cNvSpPr/>
            <p:nvPr/>
          </p:nvSpPr>
          <p:spPr>
            <a:xfrm>
              <a:off x="0" y="0"/>
              <a:ext cx="72788" cy="2709863"/>
            </a:xfrm>
            <a:custGeom>
              <a:avLst/>
              <a:gdLst/>
              <a:ahLst/>
              <a:cxnLst/>
              <a:rect l="l" t="t" r="r" b="b"/>
              <a:pathLst>
                <a:path w="72788" h="2709863" extrusionOk="0">
                  <a:moveTo>
                    <a:pt x="0" y="0"/>
                  </a:moveTo>
                  <a:lnTo>
                    <a:pt x="72788" y="0"/>
                  </a:lnTo>
                  <a:lnTo>
                    <a:pt x="72788" y="2709863"/>
                  </a:lnTo>
                  <a:lnTo>
                    <a:pt x="0" y="2709863"/>
                  </a:lnTo>
                  <a:close/>
                </a:path>
              </a:pathLst>
            </a:custGeom>
            <a:solidFill>
              <a:srgbClr val="05357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Google Shape;534;p26">
              <a:extLst>
                <a:ext uri="{FF2B5EF4-FFF2-40B4-BE49-F238E27FC236}">
                  <a16:creationId xmlns:a16="http://schemas.microsoft.com/office/drawing/2014/main" id="{AC87D4E3-D829-87B0-8A99-B13931B289E3}"/>
                </a:ext>
              </a:extLst>
            </p:cNvPr>
            <p:cNvSpPr txBox="1"/>
            <p:nvPr/>
          </p:nvSpPr>
          <p:spPr>
            <a:xfrm>
              <a:off x="0" y="-9525"/>
              <a:ext cx="72900" cy="2719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9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" name="Google Shape;535;p26">
            <a:extLst>
              <a:ext uri="{FF2B5EF4-FFF2-40B4-BE49-F238E27FC236}">
                <a16:creationId xmlns:a16="http://schemas.microsoft.com/office/drawing/2014/main" id="{03BAFCB3-B7F7-E7E6-0E8A-915909381B7B}"/>
              </a:ext>
            </a:extLst>
          </p:cNvPr>
          <p:cNvGrpSpPr/>
          <p:nvPr userDrawn="1"/>
        </p:nvGrpSpPr>
        <p:grpSpPr>
          <a:xfrm rot="-5400000">
            <a:off x="8987579" y="1124646"/>
            <a:ext cx="276794" cy="18047915"/>
            <a:chOff x="0" y="-9525"/>
            <a:chExt cx="72900" cy="4753329"/>
          </a:xfrm>
        </p:grpSpPr>
        <p:sp>
          <p:nvSpPr>
            <p:cNvPr id="21" name="Google Shape;536;p26">
              <a:extLst>
                <a:ext uri="{FF2B5EF4-FFF2-40B4-BE49-F238E27FC236}">
                  <a16:creationId xmlns:a16="http://schemas.microsoft.com/office/drawing/2014/main" id="{05F5F077-9E98-DAEA-AA92-13E008F1FEBE}"/>
                </a:ext>
              </a:extLst>
            </p:cNvPr>
            <p:cNvSpPr/>
            <p:nvPr/>
          </p:nvSpPr>
          <p:spPr>
            <a:xfrm>
              <a:off x="0" y="0"/>
              <a:ext cx="72788" cy="4743804"/>
            </a:xfrm>
            <a:custGeom>
              <a:avLst/>
              <a:gdLst/>
              <a:ahLst/>
              <a:cxnLst/>
              <a:rect l="l" t="t" r="r" b="b"/>
              <a:pathLst>
                <a:path w="72788" h="4743804" extrusionOk="0">
                  <a:moveTo>
                    <a:pt x="0" y="0"/>
                  </a:moveTo>
                  <a:lnTo>
                    <a:pt x="72788" y="0"/>
                  </a:lnTo>
                  <a:lnTo>
                    <a:pt x="72788" y="4743804"/>
                  </a:lnTo>
                  <a:lnTo>
                    <a:pt x="0" y="4743804"/>
                  </a:lnTo>
                  <a:close/>
                </a:path>
              </a:pathLst>
            </a:custGeom>
            <a:solidFill>
              <a:srgbClr val="05357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Google Shape;537;p26">
              <a:extLst>
                <a:ext uri="{FF2B5EF4-FFF2-40B4-BE49-F238E27FC236}">
                  <a16:creationId xmlns:a16="http://schemas.microsoft.com/office/drawing/2014/main" id="{34D3946D-257A-8F4D-A98B-E8DA78532D54}"/>
                </a:ext>
              </a:extLst>
            </p:cNvPr>
            <p:cNvSpPr txBox="1"/>
            <p:nvPr/>
          </p:nvSpPr>
          <p:spPr>
            <a:xfrm>
              <a:off x="0" y="-9525"/>
              <a:ext cx="72900" cy="475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9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DDDC41D8-6EA1-03DF-9781-4E5D0B72C13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65200" y="914400"/>
            <a:ext cx="16294100" cy="1460500"/>
          </a:xfrm>
        </p:spPr>
        <p:txBody>
          <a:bodyPr>
            <a:normAutofit/>
          </a:bodyPr>
          <a:lstStyle>
            <a:lvl1pPr marL="82550" indent="0" algn="ctr">
              <a:buNone/>
              <a:defRPr sz="5400"/>
            </a:lvl1pPr>
          </a:lstStyle>
          <a:p>
            <a:pPr lvl="0"/>
            <a:r>
              <a:rPr lang="en-US" dirty="0"/>
              <a:t>Title, 100, STR, 40 </a:t>
            </a:r>
          </a:p>
        </p:txBody>
      </p:sp>
      <p:sp>
        <p:nvSpPr>
          <p:cNvPr id="9" name="Google Shape;122;p8">
            <a:extLst>
              <a:ext uri="{FF2B5EF4-FFF2-40B4-BE49-F238E27FC236}">
                <a16:creationId xmlns:a16="http://schemas.microsoft.com/office/drawing/2014/main" id="{0EE1FAF1-4CE8-1735-BE41-704A54182913}"/>
              </a:ext>
            </a:extLst>
          </p:cNvPr>
          <p:cNvSpPr/>
          <p:nvPr userDrawn="1"/>
        </p:nvSpPr>
        <p:spPr>
          <a:xfrm>
            <a:off x="1256748" y="7245230"/>
            <a:ext cx="1578122" cy="2127370"/>
          </a:xfrm>
          <a:custGeom>
            <a:avLst/>
            <a:gdLst/>
            <a:ahLst/>
            <a:cxnLst/>
            <a:rect l="l" t="t" r="r" b="b"/>
            <a:pathLst>
              <a:path w="1578122" h="2127370" extrusionOk="0">
                <a:moveTo>
                  <a:pt x="0" y="0"/>
                </a:moveTo>
                <a:lnTo>
                  <a:pt x="1578122" y="0"/>
                </a:lnTo>
                <a:lnTo>
                  <a:pt x="1578122" y="2127370"/>
                </a:lnTo>
                <a:lnTo>
                  <a:pt x="0" y="212737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0" name="Google Shape;63;p5">
            <a:extLst>
              <a:ext uri="{FF2B5EF4-FFF2-40B4-BE49-F238E27FC236}">
                <a16:creationId xmlns:a16="http://schemas.microsoft.com/office/drawing/2014/main" id="{64F16FB2-153D-FBA3-0F93-E4B16B744C6C}"/>
              </a:ext>
            </a:extLst>
          </p:cNvPr>
          <p:cNvSpPr/>
          <p:nvPr userDrawn="1"/>
        </p:nvSpPr>
        <p:spPr>
          <a:xfrm rot="1328803">
            <a:off x="15184686" y="2231414"/>
            <a:ext cx="1377562" cy="1562183"/>
          </a:xfrm>
          <a:custGeom>
            <a:avLst/>
            <a:gdLst/>
            <a:ahLst/>
            <a:cxnLst/>
            <a:rect l="l" t="t" r="r" b="b"/>
            <a:pathLst>
              <a:path w="1375663" h="1560030" extrusionOk="0">
                <a:moveTo>
                  <a:pt x="0" y="0"/>
                </a:moveTo>
                <a:lnTo>
                  <a:pt x="1375662" y="0"/>
                </a:lnTo>
                <a:lnTo>
                  <a:pt x="1375662" y="1560030"/>
                </a:lnTo>
                <a:lnTo>
                  <a:pt x="0" y="156003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graphicFrame>
        <p:nvGraphicFramePr>
          <p:cNvPr id="15" name="Diagram 14">
            <a:extLst>
              <a:ext uri="{FF2B5EF4-FFF2-40B4-BE49-F238E27FC236}">
                <a16:creationId xmlns:a16="http://schemas.microsoft.com/office/drawing/2014/main" id="{695B1BFC-8915-575A-264B-AE9DF8E32720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2832745078"/>
              </p:ext>
            </p:extLst>
          </p:nvPr>
        </p:nvGraphicFramePr>
        <p:xfrm>
          <a:off x="-381613" y="2853242"/>
          <a:ext cx="16271577" cy="62164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E8D7FD9A-5CBE-F488-633C-6B01FADB79C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234664" y="3682794"/>
            <a:ext cx="10515600" cy="1206079"/>
          </a:xfrm>
          <a:prstGeom prst="rect">
            <a:avLst/>
          </a:prstGeom>
        </p:spPr>
        <p:txBody>
          <a:bodyPr/>
          <a:lstStyle>
            <a:lvl1pPr marL="76200" indent="0">
              <a:lnSpc>
                <a:spcPct val="100000"/>
              </a:lnSpc>
              <a:buFont typeface="Arial" panose="020B0604020202020204" pitchFamily="34" charset="0"/>
              <a:buNone/>
              <a:defRPr sz="2400" spc="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dirty="0"/>
              <a:t>Content1, 300, str, 22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5CFA62D5-0F65-D6DF-954B-53A19E9EED1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234664" y="5365543"/>
            <a:ext cx="10515600" cy="1206078"/>
          </a:xfrm>
          <a:prstGeom prst="rect">
            <a:avLst/>
          </a:prstGeom>
        </p:spPr>
        <p:txBody>
          <a:bodyPr/>
          <a:lstStyle>
            <a:lvl1pPr marL="76200" indent="0">
              <a:lnSpc>
                <a:spcPct val="100000"/>
              </a:lnSpc>
              <a:buFont typeface="Arial" panose="020B0604020202020204" pitchFamily="34" charset="0"/>
              <a:buNone/>
              <a:defRPr sz="2400" spc="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dirty="0"/>
              <a:t>Content2, 300, str, 22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B99BC260-9F5D-7FB3-F00E-B35BEA5D8EE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34664" y="6984381"/>
            <a:ext cx="10515600" cy="1206078"/>
          </a:xfrm>
          <a:prstGeom prst="rect">
            <a:avLst/>
          </a:prstGeom>
        </p:spPr>
        <p:txBody>
          <a:bodyPr/>
          <a:lstStyle>
            <a:lvl1pPr marL="76200" indent="0">
              <a:lnSpc>
                <a:spcPct val="100000"/>
              </a:lnSpc>
              <a:buFont typeface="Arial" panose="020B0604020202020204" pitchFamily="34" charset="0"/>
              <a:buNone/>
              <a:defRPr sz="2400" spc="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dirty="0"/>
              <a:t>Content3, 300, str, 22</a:t>
            </a:r>
          </a:p>
        </p:txBody>
      </p:sp>
    </p:spTree>
    <p:extLst>
      <p:ext uri="{BB962C8B-B14F-4D97-AF65-F5344CB8AC3E}">
        <p14:creationId xmlns:p14="http://schemas.microsoft.com/office/powerpoint/2010/main" val="30142203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5" preserve="1" userDrawn="1">
  <p:cSld name="1_Custom Layout 5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525;p26">
            <a:extLst>
              <a:ext uri="{FF2B5EF4-FFF2-40B4-BE49-F238E27FC236}">
                <a16:creationId xmlns:a16="http://schemas.microsoft.com/office/drawing/2014/main" id="{FC8D585B-7F3D-D359-5A1A-DB05E1A867D7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l="39" r="49"/>
          <a:stretch/>
        </p:blipFill>
        <p:spPr>
          <a:xfrm>
            <a:off x="276369" y="-38249"/>
            <a:ext cx="18324024" cy="103252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oogle Shape;526;p26">
            <a:extLst>
              <a:ext uri="{FF2B5EF4-FFF2-40B4-BE49-F238E27FC236}">
                <a16:creationId xmlns:a16="http://schemas.microsoft.com/office/drawing/2014/main" id="{AAF2728E-268E-BDC5-A9F9-0265A386C0FA}"/>
              </a:ext>
            </a:extLst>
          </p:cNvPr>
          <p:cNvGrpSpPr/>
          <p:nvPr userDrawn="1"/>
        </p:nvGrpSpPr>
        <p:grpSpPr>
          <a:xfrm rot="-5400000">
            <a:off x="8987579" y="-8885986"/>
            <a:ext cx="276794" cy="18047915"/>
            <a:chOff x="0" y="-9525"/>
            <a:chExt cx="72900" cy="4753329"/>
          </a:xfrm>
        </p:grpSpPr>
        <p:sp>
          <p:nvSpPr>
            <p:cNvPr id="4" name="Google Shape;527;p26">
              <a:extLst>
                <a:ext uri="{FF2B5EF4-FFF2-40B4-BE49-F238E27FC236}">
                  <a16:creationId xmlns:a16="http://schemas.microsoft.com/office/drawing/2014/main" id="{8197C389-7F89-CBD8-7908-D795A002C262}"/>
                </a:ext>
              </a:extLst>
            </p:cNvPr>
            <p:cNvSpPr/>
            <p:nvPr/>
          </p:nvSpPr>
          <p:spPr>
            <a:xfrm>
              <a:off x="0" y="0"/>
              <a:ext cx="72788" cy="4743804"/>
            </a:xfrm>
            <a:custGeom>
              <a:avLst/>
              <a:gdLst/>
              <a:ahLst/>
              <a:cxnLst/>
              <a:rect l="l" t="t" r="r" b="b"/>
              <a:pathLst>
                <a:path w="72788" h="4743804" extrusionOk="0">
                  <a:moveTo>
                    <a:pt x="0" y="0"/>
                  </a:moveTo>
                  <a:lnTo>
                    <a:pt x="72788" y="0"/>
                  </a:lnTo>
                  <a:lnTo>
                    <a:pt x="72788" y="4743804"/>
                  </a:lnTo>
                  <a:lnTo>
                    <a:pt x="0" y="4743804"/>
                  </a:lnTo>
                  <a:close/>
                </a:path>
              </a:pathLst>
            </a:custGeom>
            <a:solidFill>
              <a:srgbClr val="05357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Google Shape;528;p26">
              <a:extLst>
                <a:ext uri="{FF2B5EF4-FFF2-40B4-BE49-F238E27FC236}">
                  <a16:creationId xmlns:a16="http://schemas.microsoft.com/office/drawing/2014/main" id="{AC463121-8AE3-8324-DA90-5D920A190820}"/>
                </a:ext>
              </a:extLst>
            </p:cNvPr>
            <p:cNvSpPr txBox="1"/>
            <p:nvPr/>
          </p:nvSpPr>
          <p:spPr>
            <a:xfrm>
              <a:off x="0" y="-9525"/>
              <a:ext cx="72900" cy="475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9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" name="Google Shape;529;p26">
            <a:extLst>
              <a:ext uri="{FF2B5EF4-FFF2-40B4-BE49-F238E27FC236}">
                <a16:creationId xmlns:a16="http://schemas.microsoft.com/office/drawing/2014/main" id="{B6A71748-45A0-9C08-0350-D42581D5BDED}"/>
              </a:ext>
            </a:extLst>
          </p:cNvPr>
          <p:cNvGrpSpPr/>
          <p:nvPr userDrawn="1"/>
        </p:nvGrpSpPr>
        <p:grpSpPr>
          <a:xfrm>
            <a:off x="18011632" y="-38177"/>
            <a:ext cx="276794" cy="10325670"/>
            <a:chOff x="0" y="-9525"/>
            <a:chExt cx="72900" cy="2719500"/>
          </a:xfrm>
        </p:grpSpPr>
        <p:sp>
          <p:nvSpPr>
            <p:cNvPr id="7" name="Google Shape;530;p26">
              <a:extLst>
                <a:ext uri="{FF2B5EF4-FFF2-40B4-BE49-F238E27FC236}">
                  <a16:creationId xmlns:a16="http://schemas.microsoft.com/office/drawing/2014/main" id="{617FA60B-CC2C-41C6-699F-387CF28BA325}"/>
                </a:ext>
              </a:extLst>
            </p:cNvPr>
            <p:cNvSpPr/>
            <p:nvPr/>
          </p:nvSpPr>
          <p:spPr>
            <a:xfrm>
              <a:off x="0" y="0"/>
              <a:ext cx="72788" cy="2709863"/>
            </a:xfrm>
            <a:custGeom>
              <a:avLst/>
              <a:gdLst/>
              <a:ahLst/>
              <a:cxnLst/>
              <a:rect l="l" t="t" r="r" b="b"/>
              <a:pathLst>
                <a:path w="72788" h="2709863" extrusionOk="0">
                  <a:moveTo>
                    <a:pt x="0" y="0"/>
                  </a:moveTo>
                  <a:lnTo>
                    <a:pt x="72788" y="0"/>
                  </a:lnTo>
                  <a:lnTo>
                    <a:pt x="72788" y="2709863"/>
                  </a:lnTo>
                  <a:lnTo>
                    <a:pt x="0" y="2709863"/>
                  </a:lnTo>
                  <a:close/>
                </a:path>
              </a:pathLst>
            </a:custGeom>
            <a:solidFill>
              <a:srgbClr val="05357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Google Shape;531;p26">
              <a:extLst>
                <a:ext uri="{FF2B5EF4-FFF2-40B4-BE49-F238E27FC236}">
                  <a16:creationId xmlns:a16="http://schemas.microsoft.com/office/drawing/2014/main" id="{BA0874CF-3415-5F80-DB2A-F51832F44B56}"/>
                </a:ext>
              </a:extLst>
            </p:cNvPr>
            <p:cNvSpPr txBox="1"/>
            <p:nvPr/>
          </p:nvSpPr>
          <p:spPr>
            <a:xfrm>
              <a:off x="0" y="-9525"/>
              <a:ext cx="72900" cy="2719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9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" name="Google Shape;532;p26">
            <a:extLst>
              <a:ext uri="{FF2B5EF4-FFF2-40B4-BE49-F238E27FC236}">
                <a16:creationId xmlns:a16="http://schemas.microsoft.com/office/drawing/2014/main" id="{D1463649-4BB0-BE36-D660-024BB6A631E8}"/>
              </a:ext>
            </a:extLst>
          </p:cNvPr>
          <p:cNvGrpSpPr/>
          <p:nvPr userDrawn="1"/>
        </p:nvGrpSpPr>
        <p:grpSpPr>
          <a:xfrm>
            <a:off x="0" y="-38177"/>
            <a:ext cx="276794" cy="10325670"/>
            <a:chOff x="0" y="-9525"/>
            <a:chExt cx="72900" cy="2719500"/>
          </a:xfrm>
        </p:grpSpPr>
        <p:sp>
          <p:nvSpPr>
            <p:cNvPr id="12" name="Google Shape;533;p26">
              <a:extLst>
                <a:ext uri="{FF2B5EF4-FFF2-40B4-BE49-F238E27FC236}">
                  <a16:creationId xmlns:a16="http://schemas.microsoft.com/office/drawing/2014/main" id="{57C5C75E-C637-3BC5-6ECD-E7ED44B62E3F}"/>
                </a:ext>
              </a:extLst>
            </p:cNvPr>
            <p:cNvSpPr/>
            <p:nvPr/>
          </p:nvSpPr>
          <p:spPr>
            <a:xfrm>
              <a:off x="0" y="0"/>
              <a:ext cx="72788" cy="2709863"/>
            </a:xfrm>
            <a:custGeom>
              <a:avLst/>
              <a:gdLst/>
              <a:ahLst/>
              <a:cxnLst/>
              <a:rect l="l" t="t" r="r" b="b"/>
              <a:pathLst>
                <a:path w="72788" h="2709863" extrusionOk="0">
                  <a:moveTo>
                    <a:pt x="0" y="0"/>
                  </a:moveTo>
                  <a:lnTo>
                    <a:pt x="72788" y="0"/>
                  </a:lnTo>
                  <a:lnTo>
                    <a:pt x="72788" y="2709863"/>
                  </a:lnTo>
                  <a:lnTo>
                    <a:pt x="0" y="2709863"/>
                  </a:lnTo>
                  <a:close/>
                </a:path>
              </a:pathLst>
            </a:custGeom>
            <a:solidFill>
              <a:srgbClr val="05357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Google Shape;534;p26">
              <a:extLst>
                <a:ext uri="{FF2B5EF4-FFF2-40B4-BE49-F238E27FC236}">
                  <a16:creationId xmlns:a16="http://schemas.microsoft.com/office/drawing/2014/main" id="{AC87D4E3-D829-87B0-8A99-B13931B289E3}"/>
                </a:ext>
              </a:extLst>
            </p:cNvPr>
            <p:cNvSpPr txBox="1"/>
            <p:nvPr/>
          </p:nvSpPr>
          <p:spPr>
            <a:xfrm>
              <a:off x="0" y="-9525"/>
              <a:ext cx="72900" cy="2719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9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" name="Google Shape;535;p26">
            <a:extLst>
              <a:ext uri="{FF2B5EF4-FFF2-40B4-BE49-F238E27FC236}">
                <a16:creationId xmlns:a16="http://schemas.microsoft.com/office/drawing/2014/main" id="{03BAFCB3-B7F7-E7E6-0E8A-915909381B7B}"/>
              </a:ext>
            </a:extLst>
          </p:cNvPr>
          <p:cNvGrpSpPr/>
          <p:nvPr userDrawn="1"/>
        </p:nvGrpSpPr>
        <p:grpSpPr>
          <a:xfrm rot="-5400000">
            <a:off x="8987579" y="1124646"/>
            <a:ext cx="276794" cy="18047915"/>
            <a:chOff x="0" y="-9525"/>
            <a:chExt cx="72900" cy="4753329"/>
          </a:xfrm>
        </p:grpSpPr>
        <p:sp>
          <p:nvSpPr>
            <p:cNvPr id="21" name="Google Shape;536;p26">
              <a:extLst>
                <a:ext uri="{FF2B5EF4-FFF2-40B4-BE49-F238E27FC236}">
                  <a16:creationId xmlns:a16="http://schemas.microsoft.com/office/drawing/2014/main" id="{05F5F077-9E98-DAEA-AA92-13E008F1FEBE}"/>
                </a:ext>
              </a:extLst>
            </p:cNvPr>
            <p:cNvSpPr/>
            <p:nvPr/>
          </p:nvSpPr>
          <p:spPr>
            <a:xfrm>
              <a:off x="0" y="0"/>
              <a:ext cx="72788" cy="4743804"/>
            </a:xfrm>
            <a:custGeom>
              <a:avLst/>
              <a:gdLst/>
              <a:ahLst/>
              <a:cxnLst/>
              <a:rect l="l" t="t" r="r" b="b"/>
              <a:pathLst>
                <a:path w="72788" h="4743804" extrusionOk="0">
                  <a:moveTo>
                    <a:pt x="0" y="0"/>
                  </a:moveTo>
                  <a:lnTo>
                    <a:pt x="72788" y="0"/>
                  </a:lnTo>
                  <a:lnTo>
                    <a:pt x="72788" y="4743804"/>
                  </a:lnTo>
                  <a:lnTo>
                    <a:pt x="0" y="4743804"/>
                  </a:lnTo>
                  <a:close/>
                </a:path>
              </a:pathLst>
            </a:custGeom>
            <a:solidFill>
              <a:srgbClr val="05357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Google Shape;537;p26">
              <a:extLst>
                <a:ext uri="{FF2B5EF4-FFF2-40B4-BE49-F238E27FC236}">
                  <a16:creationId xmlns:a16="http://schemas.microsoft.com/office/drawing/2014/main" id="{34D3946D-257A-8F4D-A98B-E8DA78532D54}"/>
                </a:ext>
              </a:extLst>
            </p:cNvPr>
            <p:cNvSpPr txBox="1"/>
            <p:nvPr/>
          </p:nvSpPr>
          <p:spPr>
            <a:xfrm>
              <a:off x="0" y="-9525"/>
              <a:ext cx="72900" cy="475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9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DDDC41D8-6EA1-03DF-9781-4E5D0B72C13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65200" y="914400"/>
            <a:ext cx="16294100" cy="1460500"/>
          </a:xfrm>
        </p:spPr>
        <p:txBody>
          <a:bodyPr>
            <a:normAutofit/>
          </a:bodyPr>
          <a:lstStyle>
            <a:lvl1pPr marL="82550" indent="0" algn="ctr">
              <a:buNone/>
              <a:defRPr sz="5400"/>
            </a:lvl1pPr>
          </a:lstStyle>
          <a:p>
            <a:pPr lvl="0"/>
            <a:r>
              <a:rPr lang="en-US" dirty="0"/>
              <a:t>Title, 100, STR, 40 </a:t>
            </a:r>
          </a:p>
        </p:txBody>
      </p:sp>
      <p:sp>
        <p:nvSpPr>
          <p:cNvPr id="9" name="Google Shape;122;p8">
            <a:extLst>
              <a:ext uri="{FF2B5EF4-FFF2-40B4-BE49-F238E27FC236}">
                <a16:creationId xmlns:a16="http://schemas.microsoft.com/office/drawing/2014/main" id="{0EE1FAF1-4CE8-1735-BE41-704A54182913}"/>
              </a:ext>
            </a:extLst>
          </p:cNvPr>
          <p:cNvSpPr/>
          <p:nvPr userDrawn="1"/>
        </p:nvSpPr>
        <p:spPr>
          <a:xfrm>
            <a:off x="1256748" y="7245230"/>
            <a:ext cx="1578122" cy="2127370"/>
          </a:xfrm>
          <a:custGeom>
            <a:avLst/>
            <a:gdLst/>
            <a:ahLst/>
            <a:cxnLst/>
            <a:rect l="l" t="t" r="r" b="b"/>
            <a:pathLst>
              <a:path w="1578122" h="2127370" extrusionOk="0">
                <a:moveTo>
                  <a:pt x="0" y="0"/>
                </a:moveTo>
                <a:lnTo>
                  <a:pt x="1578122" y="0"/>
                </a:lnTo>
                <a:lnTo>
                  <a:pt x="1578122" y="2127370"/>
                </a:lnTo>
                <a:lnTo>
                  <a:pt x="0" y="212737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0" name="Google Shape;63;p5">
            <a:extLst>
              <a:ext uri="{FF2B5EF4-FFF2-40B4-BE49-F238E27FC236}">
                <a16:creationId xmlns:a16="http://schemas.microsoft.com/office/drawing/2014/main" id="{64F16FB2-153D-FBA3-0F93-E4B16B744C6C}"/>
              </a:ext>
            </a:extLst>
          </p:cNvPr>
          <p:cNvSpPr/>
          <p:nvPr userDrawn="1"/>
        </p:nvSpPr>
        <p:spPr>
          <a:xfrm rot="1328803">
            <a:off x="15184686" y="2231414"/>
            <a:ext cx="1377562" cy="1562183"/>
          </a:xfrm>
          <a:custGeom>
            <a:avLst/>
            <a:gdLst/>
            <a:ahLst/>
            <a:cxnLst/>
            <a:rect l="l" t="t" r="r" b="b"/>
            <a:pathLst>
              <a:path w="1375663" h="1560030" extrusionOk="0">
                <a:moveTo>
                  <a:pt x="0" y="0"/>
                </a:moveTo>
                <a:lnTo>
                  <a:pt x="1375662" y="0"/>
                </a:lnTo>
                <a:lnTo>
                  <a:pt x="1375662" y="1560030"/>
                </a:lnTo>
                <a:lnTo>
                  <a:pt x="0" y="156003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graphicFrame>
        <p:nvGraphicFramePr>
          <p:cNvPr id="14" name="Diagram 13">
            <a:extLst>
              <a:ext uri="{FF2B5EF4-FFF2-40B4-BE49-F238E27FC236}">
                <a16:creationId xmlns:a16="http://schemas.microsoft.com/office/drawing/2014/main" id="{189A1E78-A467-6D7B-1A1A-F9FB38528FF0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1266894590"/>
              </p:ext>
            </p:extLst>
          </p:nvPr>
        </p:nvGraphicFramePr>
        <p:xfrm>
          <a:off x="2742106" y="3208037"/>
          <a:ext cx="12733028" cy="612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89B2CD80-9FB1-F213-F4BE-F98B92FB641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827561" y="3461133"/>
            <a:ext cx="5172715" cy="1509087"/>
          </a:xfrm>
          <a:prstGeom prst="rect">
            <a:avLst/>
          </a:prstGeom>
        </p:spPr>
        <p:txBody>
          <a:bodyPr>
            <a:normAutofit/>
          </a:bodyPr>
          <a:lstStyle>
            <a:lvl1pPr marL="82550" indent="0">
              <a:lnSpc>
                <a:spcPct val="100000"/>
              </a:lnSpc>
              <a:buNone/>
              <a:defRPr sz="2000" spc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dirty="0"/>
              <a:t>Subtitle1, 80, str, 26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E93F4FE8-46EA-B4A5-5D20-EEE27B02D93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402590" y="5477018"/>
            <a:ext cx="5290828" cy="1583439"/>
          </a:xfrm>
          <a:prstGeom prst="rect">
            <a:avLst/>
          </a:prstGeom>
        </p:spPr>
        <p:txBody>
          <a:bodyPr>
            <a:normAutofit/>
          </a:bodyPr>
          <a:lstStyle>
            <a:lvl1pPr marL="82550" indent="0">
              <a:lnSpc>
                <a:spcPct val="100000"/>
              </a:lnSpc>
              <a:buNone/>
              <a:defRPr sz="2000" b="0" spc="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dirty="0"/>
              <a:t>Content1_1, 250, str, 20</a:t>
            </a:r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CF85BF37-ECB0-B8BE-8C8D-27DA9D133B8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20703" y="7517743"/>
            <a:ext cx="5172715" cy="1537617"/>
          </a:xfrm>
          <a:prstGeom prst="rect">
            <a:avLst/>
          </a:prstGeom>
        </p:spPr>
        <p:txBody>
          <a:bodyPr>
            <a:normAutofit/>
          </a:bodyPr>
          <a:lstStyle>
            <a:lvl1pPr marL="82550" indent="0">
              <a:lnSpc>
                <a:spcPct val="100000"/>
              </a:lnSpc>
              <a:buNone/>
              <a:defRPr sz="2000" b="0" spc="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dirty="0"/>
              <a:t>Content1_2, 250, str, 20</a:t>
            </a:r>
          </a:p>
        </p:txBody>
      </p: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138EE6EE-B630-8518-6D63-0803E2E144F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279781" y="3470657"/>
            <a:ext cx="5273696" cy="1509087"/>
          </a:xfrm>
          <a:prstGeom prst="rect">
            <a:avLst/>
          </a:prstGeom>
        </p:spPr>
        <p:txBody>
          <a:bodyPr>
            <a:normAutofit/>
          </a:bodyPr>
          <a:lstStyle>
            <a:lvl1pPr marL="82550" indent="0">
              <a:lnSpc>
                <a:spcPct val="100000"/>
              </a:lnSpc>
              <a:buNone/>
              <a:defRPr sz="2000" spc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dirty="0"/>
              <a:t>Subtitle2, 80, str, 26</a:t>
            </a:r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12B48A24-184D-3F4E-899D-1CB990F7F07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162803" y="5445850"/>
            <a:ext cx="5273695" cy="1613692"/>
          </a:xfrm>
          <a:prstGeom prst="rect">
            <a:avLst/>
          </a:prstGeom>
        </p:spPr>
        <p:txBody>
          <a:bodyPr>
            <a:normAutofit/>
          </a:bodyPr>
          <a:lstStyle>
            <a:lvl1pPr marL="82550" indent="0">
              <a:lnSpc>
                <a:spcPct val="100000"/>
              </a:lnSpc>
              <a:buNone/>
              <a:defRPr sz="2000" b="0" spc="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dirty="0"/>
              <a:t>Content2_1, 250, str, 20</a:t>
            </a:r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4AFF50C2-7C53-8CD3-D4FA-BD1281E90FD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162802" y="7516827"/>
            <a:ext cx="5172715" cy="1537618"/>
          </a:xfrm>
          <a:prstGeom prst="rect">
            <a:avLst/>
          </a:prstGeom>
        </p:spPr>
        <p:txBody>
          <a:bodyPr>
            <a:normAutofit/>
          </a:bodyPr>
          <a:lstStyle>
            <a:lvl1pPr marL="82550" indent="0">
              <a:lnSpc>
                <a:spcPct val="100000"/>
              </a:lnSpc>
              <a:buNone/>
              <a:defRPr sz="2000" b="0" spc="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dirty="0"/>
              <a:t>Content2_2, 250, str, 20</a:t>
            </a:r>
          </a:p>
        </p:txBody>
      </p:sp>
    </p:spTree>
    <p:extLst>
      <p:ext uri="{BB962C8B-B14F-4D97-AF65-F5344CB8AC3E}">
        <p14:creationId xmlns:p14="http://schemas.microsoft.com/office/powerpoint/2010/main" val="36268872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5" preserve="1" userDrawn="1">
  <p:cSld name="1_Custom Layout 5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525;p26">
            <a:extLst>
              <a:ext uri="{FF2B5EF4-FFF2-40B4-BE49-F238E27FC236}">
                <a16:creationId xmlns:a16="http://schemas.microsoft.com/office/drawing/2014/main" id="{FC8D585B-7F3D-D359-5A1A-DB05E1A867D7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l="39" r="49"/>
          <a:stretch/>
        </p:blipFill>
        <p:spPr>
          <a:xfrm>
            <a:off x="276369" y="-38249"/>
            <a:ext cx="18324024" cy="103252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oogle Shape;526;p26">
            <a:extLst>
              <a:ext uri="{FF2B5EF4-FFF2-40B4-BE49-F238E27FC236}">
                <a16:creationId xmlns:a16="http://schemas.microsoft.com/office/drawing/2014/main" id="{AAF2728E-268E-BDC5-A9F9-0265A386C0FA}"/>
              </a:ext>
            </a:extLst>
          </p:cNvPr>
          <p:cNvGrpSpPr/>
          <p:nvPr userDrawn="1"/>
        </p:nvGrpSpPr>
        <p:grpSpPr>
          <a:xfrm rot="-5400000">
            <a:off x="8987579" y="-8885986"/>
            <a:ext cx="276794" cy="18047915"/>
            <a:chOff x="0" y="-9525"/>
            <a:chExt cx="72900" cy="4753329"/>
          </a:xfrm>
        </p:grpSpPr>
        <p:sp>
          <p:nvSpPr>
            <p:cNvPr id="4" name="Google Shape;527;p26">
              <a:extLst>
                <a:ext uri="{FF2B5EF4-FFF2-40B4-BE49-F238E27FC236}">
                  <a16:creationId xmlns:a16="http://schemas.microsoft.com/office/drawing/2014/main" id="{8197C389-7F89-CBD8-7908-D795A002C262}"/>
                </a:ext>
              </a:extLst>
            </p:cNvPr>
            <p:cNvSpPr/>
            <p:nvPr/>
          </p:nvSpPr>
          <p:spPr>
            <a:xfrm>
              <a:off x="0" y="0"/>
              <a:ext cx="72788" cy="4743804"/>
            </a:xfrm>
            <a:custGeom>
              <a:avLst/>
              <a:gdLst/>
              <a:ahLst/>
              <a:cxnLst/>
              <a:rect l="l" t="t" r="r" b="b"/>
              <a:pathLst>
                <a:path w="72788" h="4743804" extrusionOk="0">
                  <a:moveTo>
                    <a:pt x="0" y="0"/>
                  </a:moveTo>
                  <a:lnTo>
                    <a:pt x="72788" y="0"/>
                  </a:lnTo>
                  <a:lnTo>
                    <a:pt x="72788" y="4743804"/>
                  </a:lnTo>
                  <a:lnTo>
                    <a:pt x="0" y="4743804"/>
                  </a:lnTo>
                  <a:close/>
                </a:path>
              </a:pathLst>
            </a:custGeom>
            <a:solidFill>
              <a:srgbClr val="05357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Google Shape;528;p26">
              <a:extLst>
                <a:ext uri="{FF2B5EF4-FFF2-40B4-BE49-F238E27FC236}">
                  <a16:creationId xmlns:a16="http://schemas.microsoft.com/office/drawing/2014/main" id="{AC463121-8AE3-8324-DA90-5D920A190820}"/>
                </a:ext>
              </a:extLst>
            </p:cNvPr>
            <p:cNvSpPr txBox="1"/>
            <p:nvPr/>
          </p:nvSpPr>
          <p:spPr>
            <a:xfrm>
              <a:off x="0" y="-9525"/>
              <a:ext cx="72900" cy="475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9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" name="Google Shape;529;p26">
            <a:extLst>
              <a:ext uri="{FF2B5EF4-FFF2-40B4-BE49-F238E27FC236}">
                <a16:creationId xmlns:a16="http://schemas.microsoft.com/office/drawing/2014/main" id="{B6A71748-45A0-9C08-0350-D42581D5BDED}"/>
              </a:ext>
            </a:extLst>
          </p:cNvPr>
          <p:cNvGrpSpPr/>
          <p:nvPr userDrawn="1"/>
        </p:nvGrpSpPr>
        <p:grpSpPr>
          <a:xfrm>
            <a:off x="18011632" y="-38177"/>
            <a:ext cx="276794" cy="10325670"/>
            <a:chOff x="0" y="-9525"/>
            <a:chExt cx="72900" cy="2719500"/>
          </a:xfrm>
        </p:grpSpPr>
        <p:sp>
          <p:nvSpPr>
            <p:cNvPr id="7" name="Google Shape;530;p26">
              <a:extLst>
                <a:ext uri="{FF2B5EF4-FFF2-40B4-BE49-F238E27FC236}">
                  <a16:creationId xmlns:a16="http://schemas.microsoft.com/office/drawing/2014/main" id="{617FA60B-CC2C-41C6-699F-387CF28BA325}"/>
                </a:ext>
              </a:extLst>
            </p:cNvPr>
            <p:cNvSpPr/>
            <p:nvPr/>
          </p:nvSpPr>
          <p:spPr>
            <a:xfrm>
              <a:off x="0" y="0"/>
              <a:ext cx="72788" cy="2709863"/>
            </a:xfrm>
            <a:custGeom>
              <a:avLst/>
              <a:gdLst/>
              <a:ahLst/>
              <a:cxnLst/>
              <a:rect l="l" t="t" r="r" b="b"/>
              <a:pathLst>
                <a:path w="72788" h="2709863" extrusionOk="0">
                  <a:moveTo>
                    <a:pt x="0" y="0"/>
                  </a:moveTo>
                  <a:lnTo>
                    <a:pt x="72788" y="0"/>
                  </a:lnTo>
                  <a:lnTo>
                    <a:pt x="72788" y="2709863"/>
                  </a:lnTo>
                  <a:lnTo>
                    <a:pt x="0" y="2709863"/>
                  </a:lnTo>
                  <a:close/>
                </a:path>
              </a:pathLst>
            </a:custGeom>
            <a:solidFill>
              <a:srgbClr val="05357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Google Shape;531;p26">
              <a:extLst>
                <a:ext uri="{FF2B5EF4-FFF2-40B4-BE49-F238E27FC236}">
                  <a16:creationId xmlns:a16="http://schemas.microsoft.com/office/drawing/2014/main" id="{BA0874CF-3415-5F80-DB2A-F51832F44B56}"/>
                </a:ext>
              </a:extLst>
            </p:cNvPr>
            <p:cNvSpPr txBox="1"/>
            <p:nvPr/>
          </p:nvSpPr>
          <p:spPr>
            <a:xfrm>
              <a:off x="0" y="-9525"/>
              <a:ext cx="72900" cy="2719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9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" name="Google Shape;532;p26">
            <a:extLst>
              <a:ext uri="{FF2B5EF4-FFF2-40B4-BE49-F238E27FC236}">
                <a16:creationId xmlns:a16="http://schemas.microsoft.com/office/drawing/2014/main" id="{D1463649-4BB0-BE36-D660-024BB6A631E8}"/>
              </a:ext>
            </a:extLst>
          </p:cNvPr>
          <p:cNvGrpSpPr/>
          <p:nvPr userDrawn="1"/>
        </p:nvGrpSpPr>
        <p:grpSpPr>
          <a:xfrm>
            <a:off x="0" y="-38177"/>
            <a:ext cx="276794" cy="10325670"/>
            <a:chOff x="0" y="-9525"/>
            <a:chExt cx="72900" cy="2719500"/>
          </a:xfrm>
        </p:grpSpPr>
        <p:sp>
          <p:nvSpPr>
            <p:cNvPr id="12" name="Google Shape;533;p26">
              <a:extLst>
                <a:ext uri="{FF2B5EF4-FFF2-40B4-BE49-F238E27FC236}">
                  <a16:creationId xmlns:a16="http://schemas.microsoft.com/office/drawing/2014/main" id="{57C5C75E-C637-3BC5-6ECD-E7ED44B62E3F}"/>
                </a:ext>
              </a:extLst>
            </p:cNvPr>
            <p:cNvSpPr/>
            <p:nvPr/>
          </p:nvSpPr>
          <p:spPr>
            <a:xfrm>
              <a:off x="0" y="0"/>
              <a:ext cx="72788" cy="2709863"/>
            </a:xfrm>
            <a:custGeom>
              <a:avLst/>
              <a:gdLst/>
              <a:ahLst/>
              <a:cxnLst/>
              <a:rect l="l" t="t" r="r" b="b"/>
              <a:pathLst>
                <a:path w="72788" h="2709863" extrusionOk="0">
                  <a:moveTo>
                    <a:pt x="0" y="0"/>
                  </a:moveTo>
                  <a:lnTo>
                    <a:pt x="72788" y="0"/>
                  </a:lnTo>
                  <a:lnTo>
                    <a:pt x="72788" y="2709863"/>
                  </a:lnTo>
                  <a:lnTo>
                    <a:pt x="0" y="2709863"/>
                  </a:lnTo>
                  <a:close/>
                </a:path>
              </a:pathLst>
            </a:custGeom>
            <a:solidFill>
              <a:srgbClr val="05357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Google Shape;534;p26">
              <a:extLst>
                <a:ext uri="{FF2B5EF4-FFF2-40B4-BE49-F238E27FC236}">
                  <a16:creationId xmlns:a16="http://schemas.microsoft.com/office/drawing/2014/main" id="{AC87D4E3-D829-87B0-8A99-B13931B289E3}"/>
                </a:ext>
              </a:extLst>
            </p:cNvPr>
            <p:cNvSpPr txBox="1"/>
            <p:nvPr/>
          </p:nvSpPr>
          <p:spPr>
            <a:xfrm>
              <a:off x="0" y="-9525"/>
              <a:ext cx="72900" cy="2719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9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" name="Google Shape;535;p26">
            <a:extLst>
              <a:ext uri="{FF2B5EF4-FFF2-40B4-BE49-F238E27FC236}">
                <a16:creationId xmlns:a16="http://schemas.microsoft.com/office/drawing/2014/main" id="{03BAFCB3-B7F7-E7E6-0E8A-915909381B7B}"/>
              </a:ext>
            </a:extLst>
          </p:cNvPr>
          <p:cNvGrpSpPr/>
          <p:nvPr userDrawn="1"/>
        </p:nvGrpSpPr>
        <p:grpSpPr>
          <a:xfrm rot="-5400000">
            <a:off x="8987579" y="1124646"/>
            <a:ext cx="276794" cy="18047915"/>
            <a:chOff x="0" y="-9525"/>
            <a:chExt cx="72900" cy="4753329"/>
          </a:xfrm>
        </p:grpSpPr>
        <p:sp>
          <p:nvSpPr>
            <p:cNvPr id="21" name="Google Shape;536;p26">
              <a:extLst>
                <a:ext uri="{FF2B5EF4-FFF2-40B4-BE49-F238E27FC236}">
                  <a16:creationId xmlns:a16="http://schemas.microsoft.com/office/drawing/2014/main" id="{05F5F077-9E98-DAEA-AA92-13E008F1FEBE}"/>
                </a:ext>
              </a:extLst>
            </p:cNvPr>
            <p:cNvSpPr/>
            <p:nvPr/>
          </p:nvSpPr>
          <p:spPr>
            <a:xfrm>
              <a:off x="0" y="0"/>
              <a:ext cx="72788" cy="4743804"/>
            </a:xfrm>
            <a:custGeom>
              <a:avLst/>
              <a:gdLst/>
              <a:ahLst/>
              <a:cxnLst/>
              <a:rect l="l" t="t" r="r" b="b"/>
              <a:pathLst>
                <a:path w="72788" h="4743804" extrusionOk="0">
                  <a:moveTo>
                    <a:pt x="0" y="0"/>
                  </a:moveTo>
                  <a:lnTo>
                    <a:pt x="72788" y="0"/>
                  </a:lnTo>
                  <a:lnTo>
                    <a:pt x="72788" y="4743804"/>
                  </a:lnTo>
                  <a:lnTo>
                    <a:pt x="0" y="4743804"/>
                  </a:lnTo>
                  <a:close/>
                </a:path>
              </a:pathLst>
            </a:custGeom>
            <a:solidFill>
              <a:srgbClr val="05357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Google Shape;537;p26">
              <a:extLst>
                <a:ext uri="{FF2B5EF4-FFF2-40B4-BE49-F238E27FC236}">
                  <a16:creationId xmlns:a16="http://schemas.microsoft.com/office/drawing/2014/main" id="{34D3946D-257A-8F4D-A98B-E8DA78532D54}"/>
                </a:ext>
              </a:extLst>
            </p:cNvPr>
            <p:cNvSpPr txBox="1"/>
            <p:nvPr/>
          </p:nvSpPr>
          <p:spPr>
            <a:xfrm>
              <a:off x="0" y="-9525"/>
              <a:ext cx="72900" cy="475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9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DDDC41D8-6EA1-03DF-9781-4E5D0B72C13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65200" y="914400"/>
            <a:ext cx="16294100" cy="1460500"/>
          </a:xfrm>
        </p:spPr>
        <p:txBody>
          <a:bodyPr>
            <a:normAutofit/>
          </a:bodyPr>
          <a:lstStyle>
            <a:lvl1pPr marL="82550" indent="0" algn="ctr">
              <a:buNone/>
              <a:defRPr sz="5400"/>
            </a:lvl1pPr>
          </a:lstStyle>
          <a:p>
            <a:pPr lvl="0"/>
            <a:r>
              <a:rPr lang="en-US" dirty="0"/>
              <a:t>Title, 100, STR, 40 </a:t>
            </a:r>
          </a:p>
        </p:txBody>
      </p:sp>
      <p:sp>
        <p:nvSpPr>
          <p:cNvPr id="9" name="Google Shape;122;p8">
            <a:extLst>
              <a:ext uri="{FF2B5EF4-FFF2-40B4-BE49-F238E27FC236}">
                <a16:creationId xmlns:a16="http://schemas.microsoft.com/office/drawing/2014/main" id="{0EE1FAF1-4CE8-1735-BE41-704A54182913}"/>
              </a:ext>
            </a:extLst>
          </p:cNvPr>
          <p:cNvSpPr/>
          <p:nvPr userDrawn="1"/>
        </p:nvSpPr>
        <p:spPr>
          <a:xfrm>
            <a:off x="1256748" y="7245230"/>
            <a:ext cx="1578122" cy="2127370"/>
          </a:xfrm>
          <a:custGeom>
            <a:avLst/>
            <a:gdLst/>
            <a:ahLst/>
            <a:cxnLst/>
            <a:rect l="l" t="t" r="r" b="b"/>
            <a:pathLst>
              <a:path w="1578122" h="2127370" extrusionOk="0">
                <a:moveTo>
                  <a:pt x="0" y="0"/>
                </a:moveTo>
                <a:lnTo>
                  <a:pt x="1578122" y="0"/>
                </a:lnTo>
                <a:lnTo>
                  <a:pt x="1578122" y="2127370"/>
                </a:lnTo>
                <a:lnTo>
                  <a:pt x="0" y="212737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0" name="Google Shape;63;p5">
            <a:extLst>
              <a:ext uri="{FF2B5EF4-FFF2-40B4-BE49-F238E27FC236}">
                <a16:creationId xmlns:a16="http://schemas.microsoft.com/office/drawing/2014/main" id="{64F16FB2-153D-FBA3-0F93-E4B16B744C6C}"/>
              </a:ext>
            </a:extLst>
          </p:cNvPr>
          <p:cNvSpPr/>
          <p:nvPr userDrawn="1"/>
        </p:nvSpPr>
        <p:spPr>
          <a:xfrm rot="1328803">
            <a:off x="15184686" y="2231414"/>
            <a:ext cx="1377562" cy="1562183"/>
          </a:xfrm>
          <a:custGeom>
            <a:avLst/>
            <a:gdLst/>
            <a:ahLst/>
            <a:cxnLst/>
            <a:rect l="l" t="t" r="r" b="b"/>
            <a:pathLst>
              <a:path w="1375663" h="1560030" extrusionOk="0">
                <a:moveTo>
                  <a:pt x="0" y="0"/>
                </a:moveTo>
                <a:lnTo>
                  <a:pt x="1375662" y="0"/>
                </a:lnTo>
                <a:lnTo>
                  <a:pt x="1375662" y="1560030"/>
                </a:lnTo>
                <a:lnTo>
                  <a:pt x="0" y="156003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07B0B1E-4F3C-12AF-F3C8-E5D8D3FB7FBA}"/>
              </a:ext>
            </a:extLst>
          </p:cNvPr>
          <p:cNvSpPr/>
          <p:nvPr userDrawn="1"/>
        </p:nvSpPr>
        <p:spPr>
          <a:xfrm>
            <a:off x="2178670" y="2909098"/>
            <a:ext cx="6415903" cy="2889684"/>
          </a:xfrm>
          <a:prstGeom prst="rect">
            <a:avLst/>
          </a:prstGeom>
          <a:noFill/>
          <a:ln w="38100"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3" name="Text Placeholder 5">
            <a:extLst>
              <a:ext uri="{FF2B5EF4-FFF2-40B4-BE49-F238E27FC236}">
                <a16:creationId xmlns:a16="http://schemas.microsoft.com/office/drawing/2014/main" id="{ED869552-3688-67E0-34B9-192C8CA3B54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290096" y="3021122"/>
            <a:ext cx="6192002" cy="2627506"/>
          </a:xfrm>
          <a:prstGeom prst="rect">
            <a:avLst/>
          </a:prstGeom>
          <a:ln>
            <a:solidFill>
              <a:schemeClr val="bg2"/>
            </a:solidFill>
          </a:ln>
        </p:spPr>
        <p:txBody>
          <a:bodyPr/>
          <a:lstStyle>
            <a:lvl1pPr marL="82550" indent="0">
              <a:lnSpc>
                <a:spcPct val="100000"/>
              </a:lnSpc>
              <a:buNone/>
              <a:defRPr sz="2400" b="0" spc="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dirty="0"/>
              <a:t>Content1, 350, str, 22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629A2DAF-84D3-478C-8EE2-C0D84BB9700A}"/>
              </a:ext>
            </a:extLst>
          </p:cNvPr>
          <p:cNvSpPr/>
          <p:nvPr userDrawn="1"/>
        </p:nvSpPr>
        <p:spPr>
          <a:xfrm>
            <a:off x="9125570" y="2909098"/>
            <a:ext cx="6415903" cy="2889684"/>
          </a:xfrm>
          <a:prstGeom prst="rect">
            <a:avLst/>
          </a:prstGeom>
          <a:noFill/>
          <a:ln w="38100"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Font typeface="Arial" panose="020B0604020202020204" pitchFamily="34" charset="0"/>
              <a:buNone/>
            </a:pPr>
            <a:endParaRPr lang="en-US"/>
          </a:p>
        </p:txBody>
      </p:sp>
      <p:sp>
        <p:nvSpPr>
          <p:cNvPr id="45" name="Text Placeholder 5">
            <a:extLst>
              <a:ext uri="{FF2B5EF4-FFF2-40B4-BE49-F238E27FC236}">
                <a16:creationId xmlns:a16="http://schemas.microsoft.com/office/drawing/2014/main" id="{6FF9AFE8-0BB7-882A-C687-4209F318C85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236996" y="3021122"/>
            <a:ext cx="6192002" cy="2627506"/>
          </a:xfrm>
          <a:prstGeom prst="rect">
            <a:avLst/>
          </a:prstGeom>
          <a:ln>
            <a:solidFill>
              <a:schemeClr val="bg2"/>
            </a:solidFill>
          </a:ln>
        </p:spPr>
        <p:txBody>
          <a:bodyPr/>
          <a:lstStyle>
            <a:lvl1pPr marL="82550" indent="0">
              <a:lnSpc>
                <a:spcPct val="100000"/>
              </a:lnSpc>
              <a:buNone/>
              <a:defRPr sz="2400" b="0" spc="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dirty="0"/>
              <a:t>Content2, 350, str, 22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29FDF40F-2157-3CD9-1C4F-CE14F6BCA3A6}"/>
              </a:ext>
            </a:extLst>
          </p:cNvPr>
          <p:cNvSpPr/>
          <p:nvPr userDrawn="1"/>
        </p:nvSpPr>
        <p:spPr>
          <a:xfrm>
            <a:off x="2191370" y="6172998"/>
            <a:ext cx="6415903" cy="2889684"/>
          </a:xfrm>
          <a:prstGeom prst="rect">
            <a:avLst/>
          </a:prstGeom>
          <a:noFill/>
          <a:ln w="38100"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7" name="Text Placeholder 5">
            <a:extLst>
              <a:ext uri="{FF2B5EF4-FFF2-40B4-BE49-F238E27FC236}">
                <a16:creationId xmlns:a16="http://schemas.microsoft.com/office/drawing/2014/main" id="{03437678-1DB8-69D2-4A0D-A76DF923F00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302796" y="6285022"/>
            <a:ext cx="6192002" cy="2627506"/>
          </a:xfrm>
          <a:prstGeom prst="rect">
            <a:avLst/>
          </a:prstGeom>
          <a:ln>
            <a:solidFill>
              <a:schemeClr val="bg2"/>
            </a:solidFill>
          </a:ln>
        </p:spPr>
        <p:txBody>
          <a:bodyPr/>
          <a:lstStyle>
            <a:lvl1pPr marL="82550" indent="0">
              <a:lnSpc>
                <a:spcPct val="100000"/>
              </a:lnSpc>
              <a:buNone/>
              <a:defRPr sz="2400" b="0" spc="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dirty="0"/>
              <a:t>Content3, 350, str, 22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570520A1-7CD0-1CEE-34C8-62A12B6EA037}"/>
              </a:ext>
            </a:extLst>
          </p:cNvPr>
          <p:cNvSpPr/>
          <p:nvPr userDrawn="1"/>
        </p:nvSpPr>
        <p:spPr>
          <a:xfrm>
            <a:off x="9138270" y="6172998"/>
            <a:ext cx="6415903" cy="2889684"/>
          </a:xfrm>
          <a:prstGeom prst="rect">
            <a:avLst/>
          </a:prstGeom>
          <a:noFill/>
          <a:ln w="38100"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Font typeface="Arial" panose="020B0604020202020204" pitchFamily="34" charset="0"/>
              <a:buNone/>
            </a:pPr>
            <a:endParaRPr lang="en-US"/>
          </a:p>
        </p:txBody>
      </p:sp>
      <p:sp>
        <p:nvSpPr>
          <p:cNvPr id="49" name="Text Placeholder 5">
            <a:extLst>
              <a:ext uri="{FF2B5EF4-FFF2-40B4-BE49-F238E27FC236}">
                <a16:creationId xmlns:a16="http://schemas.microsoft.com/office/drawing/2014/main" id="{FF8BBA71-324F-E968-D0B6-CEB293F7C7C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249696" y="6285022"/>
            <a:ext cx="6192002" cy="2627506"/>
          </a:xfrm>
          <a:prstGeom prst="rect">
            <a:avLst/>
          </a:prstGeom>
          <a:ln>
            <a:solidFill>
              <a:schemeClr val="bg2"/>
            </a:solidFill>
          </a:ln>
        </p:spPr>
        <p:txBody>
          <a:bodyPr/>
          <a:lstStyle>
            <a:lvl1pPr marL="82550" indent="0">
              <a:lnSpc>
                <a:spcPct val="100000"/>
              </a:lnSpc>
              <a:buNone/>
              <a:defRPr sz="2400" b="0" spc="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dirty="0"/>
              <a:t>Content4, 350, str, 22</a:t>
            </a:r>
          </a:p>
        </p:txBody>
      </p:sp>
    </p:spTree>
    <p:extLst>
      <p:ext uri="{BB962C8B-B14F-4D97-AF65-F5344CB8AC3E}">
        <p14:creationId xmlns:p14="http://schemas.microsoft.com/office/powerpoint/2010/main" val="12816590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5" preserve="1" userDrawn="1">
  <p:cSld name="1_Custom Layout 5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525;p26">
            <a:extLst>
              <a:ext uri="{FF2B5EF4-FFF2-40B4-BE49-F238E27FC236}">
                <a16:creationId xmlns:a16="http://schemas.microsoft.com/office/drawing/2014/main" id="{FC8D585B-7F3D-D359-5A1A-DB05E1A867D7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l="39" r="49"/>
          <a:stretch/>
        </p:blipFill>
        <p:spPr>
          <a:xfrm>
            <a:off x="274240" y="-102368"/>
            <a:ext cx="18324024" cy="103252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oogle Shape;526;p26">
            <a:extLst>
              <a:ext uri="{FF2B5EF4-FFF2-40B4-BE49-F238E27FC236}">
                <a16:creationId xmlns:a16="http://schemas.microsoft.com/office/drawing/2014/main" id="{AAF2728E-268E-BDC5-A9F9-0265A386C0FA}"/>
              </a:ext>
            </a:extLst>
          </p:cNvPr>
          <p:cNvGrpSpPr/>
          <p:nvPr userDrawn="1"/>
        </p:nvGrpSpPr>
        <p:grpSpPr>
          <a:xfrm rot="-5400000">
            <a:off x="8987579" y="-8885986"/>
            <a:ext cx="276794" cy="18047915"/>
            <a:chOff x="0" y="-9525"/>
            <a:chExt cx="72900" cy="4753329"/>
          </a:xfrm>
        </p:grpSpPr>
        <p:sp>
          <p:nvSpPr>
            <p:cNvPr id="4" name="Google Shape;527;p26">
              <a:extLst>
                <a:ext uri="{FF2B5EF4-FFF2-40B4-BE49-F238E27FC236}">
                  <a16:creationId xmlns:a16="http://schemas.microsoft.com/office/drawing/2014/main" id="{8197C389-7F89-CBD8-7908-D795A002C262}"/>
                </a:ext>
              </a:extLst>
            </p:cNvPr>
            <p:cNvSpPr/>
            <p:nvPr/>
          </p:nvSpPr>
          <p:spPr>
            <a:xfrm>
              <a:off x="0" y="0"/>
              <a:ext cx="72788" cy="4743804"/>
            </a:xfrm>
            <a:custGeom>
              <a:avLst/>
              <a:gdLst/>
              <a:ahLst/>
              <a:cxnLst/>
              <a:rect l="l" t="t" r="r" b="b"/>
              <a:pathLst>
                <a:path w="72788" h="4743804" extrusionOk="0">
                  <a:moveTo>
                    <a:pt x="0" y="0"/>
                  </a:moveTo>
                  <a:lnTo>
                    <a:pt x="72788" y="0"/>
                  </a:lnTo>
                  <a:lnTo>
                    <a:pt x="72788" y="4743804"/>
                  </a:lnTo>
                  <a:lnTo>
                    <a:pt x="0" y="4743804"/>
                  </a:lnTo>
                  <a:close/>
                </a:path>
              </a:pathLst>
            </a:custGeom>
            <a:solidFill>
              <a:srgbClr val="05357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Google Shape;528;p26">
              <a:extLst>
                <a:ext uri="{FF2B5EF4-FFF2-40B4-BE49-F238E27FC236}">
                  <a16:creationId xmlns:a16="http://schemas.microsoft.com/office/drawing/2014/main" id="{AC463121-8AE3-8324-DA90-5D920A190820}"/>
                </a:ext>
              </a:extLst>
            </p:cNvPr>
            <p:cNvSpPr txBox="1"/>
            <p:nvPr/>
          </p:nvSpPr>
          <p:spPr>
            <a:xfrm>
              <a:off x="0" y="-9525"/>
              <a:ext cx="72900" cy="475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9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" name="Google Shape;529;p26">
            <a:extLst>
              <a:ext uri="{FF2B5EF4-FFF2-40B4-BE49-F238E27FC236}">
                <a16:creationId xmlns:a16="http://schemas.microsoft.com/office/drawing/2014/main" id="{B6A71748-45A0-9C08-0350-D42581D5BDED}"/>
              </a:ext>
            </a:extLst>
          </p:cNvPr>
          <p:cNvGrpSpPr/>
          <p:nvPr userDrawn="1"/>
        </p:nvGrpSpPr>
        <p:grpSpPr>
          <a:xfrm>
            <a:off x="18011632" y="-38177"/>
            <a:ext cx="276794" cy="10325670"/>
            <a:chOff x="0" y="-9525"/>
            <a:chExt cx="72900" cy="2719500"/>
          </a:xfrm>
        </p:grpSpPr>
        <p:sp>
          <p:nvSpPr>
            <p:cNvPr id="7" name="Google Shape;530;p26">
              <a:extLst>
                <a:ext uri="{FF2B5EF4-FFF2-40B4-BE49-F238E27FC236}">
                  <a16:creationId xmlns:a16="http://schemas.microsoft.com/office/drawing/2014/main" id="{617FA60B-CC2C-41C6-699F-387CF28BA325}"/>
                </a:ext>
              </a:extLst>
            </p:cNvPr>
            <p:cNvSpPr/>
            <p:nvPr/>
          </p:nvSpPr>
          <p:spPr>
            <a:xfrm>
              <a:off x="0" y="0"/>
              <a:ext cx="72788" cy="2709863"/>
            </a:xfrm>
            <a:custGeom>
              <a:avLst/>
              <a:gdLst/>
              <a:ahLst/>
              <a:cxnLst/>
              <a:rect l="l" t="t" r="r" b="b"/>
              <a:pathLst>
                <a:path w="72788" h="2709863" extrusionOk="0">
                  <a:moveTo>
                    <a:pt x="0" y="0"/>
                  </a:moveTo>
                  <a:lnTo>
                    <a:pt x="72788" y="0"/>
                  </a:lnTo>
                  <a:lnTo>
                    <a:pt x="72788" y="2709863"/>
                  </a:lnTo>
                  <a:lnTo>
                    <a:pt x="0" y="2709863"/>
                  </a:lnTo>
                  <a:close/>
                </a:path>
              </a:pathLst>
            </a:custGeom>
            <a:solidFill>
              <a:srgbClr val="05357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Google Shape;531;p26">
              <a:extLst>
                <a:ext uri="{FF2B5EF4-FFF2-40B4-BE49-F238E27FC236}">
                  <a16:creationId xmlns:a16="http://schemas.microsoft.com/office/drawing/2014/main" id="{BA0874CF-3415-5F80-DB2A-F51832F44B56}"/>
                </a:ext>
              </a:extLst>
            </p:cNvPr>
            <p:cNvSpPr txBox="1"/>
            <p:nvPr/>
          </p:nvSpPr>
          <p:spPr>
            <a:xfrm>
              <a:off x="0" y="-9525"/>
              <a:ext cx="72900" cy="2719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9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" name="Google Shape;532;p26">
            <a:extLst>
              <a:ext uri="{FF2B5EF4-FFF2-40B4-BE49-F238E27FC236}">
                <a16:creationId xmlns:a16="http://schemas.microsoft.com/office/drawing/2014/main" id="{D1463649-4BB0-BE36-D660-024BB6A631E8}"/>
              </a:ext>
            </a:extLst>
          </p:cNvPr>
          <p:cNvGrpSpPr/>
          <p:nvPr userDrawn="1"/>
        </p:nvGrpSpPr>
        <p:grpSpPr>
          <a:xfrm>
            <a:off x="0" y="-38177"/>
            <a:ext cx="276794" cy="10325670"/>
            <a:chOff x="0" y="-9525"/>
            <a:chExt cx="72900" cy="2719500"/>
          </a:xfrm>
        </p:grpSpPr>
        <p:sp>
          <p:nvSpPr>
            <p:cNvPr id="12" name="Google Shape;533;p26">
              <a:extLst>
                <a:ext uri="{FF2B5EF4-FFF2-40B4-BE49-F238E27FC236}">
                  <a16:creationId xmlns:a16="http://schemas.microsoft.com/office/drawing/2014/main" id="{57C5C75E-C637-3BC5-6ECD-E7ED44B62E3F}"/>
                </a:ext>
              </a:extLst>
            </p:cNvPr>
            <p:cNvSpPr/>
            <p:nvPr/>
          </p:nvSpPr>
          <p:spPr>
            <a:xfrm>
              <a:off x="0" y="0"/>
              <a:ext cx="72788" cy="2709863"/>
            </a:xfrm>
            <a:custGeom>
              <a:avLst/>
              <a:gdLst/>
              <a:ahLst/>
              <a:cxnLst/>
              <a:rect l="l" t="t" r="r" b="b"/>
              <a:pathLst>
                <a:path w="72788" h="2709863" extrusionOk="0">
                  <a:moveTo>
                    <a:pt x="0" y="0"/>
                  </a:moveTo>
                  <a:lnTo>
                    <a:pt x="72788" y="0"/>
                  </a:lnTo>
                  <a:lnTo>
                    <a:pt x="72788" y="2709863"/>
                  </a:lnTo>
                  <a:lnTo>
                    <a:pt x="0" y="2709863"/>
                  </a:lnTo>
                  <a:close/>
                </a:path>
              </a:pathLst>
            </a:custGeom>
            <a:solidFill>
              <a:srgbClr val="05357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Google Shape;534;p26">
              <a:extLst>
                <a:ext uri="{FF2B5EF4-FFF2-40B4-BE49-F238E27FC236}">
                  <a16:creationId xmlns:a16="http://schemas.microsoft.com/office/drawing/2014/main" id="{AC87D4E3-D829-87B0-8A99-B13931B289E3}"/>
                </a:ext>
              </a:extLst>
            </p:cNvPr>
            <p:cNvSpPr txBox="1"/>
            <p:nvPr/>
          </p:nvSpPr>
          <p:spPr>
            <a:xfrm>
              <a:off x="0" y="-9525"/>
              <a:ext cx="72900" cy="2719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9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" name="Google Shape;535;p26">
            <a:extLst>
              <a:ext uri="{FF2B5EF4-FFF2-40B4-BE49-F238E27FC236}">
                <a16:creationId xmlns:a16="http://schemas.microsoft.com/office/drawing/2014/main" id="{03BAFCB3-B7F7-E7E6-0E8A-915909381B7B}"/>
              </a:ext>
            </a:extLst>
          </p:cNvPr>
          <p:cNvGrpSpPr/>
          <p:nvPr userDrawn="1"/>
        </p:nvGrpSpPr>
        <p:grpSpPr>
          <a:xfrm rot="-5400000">
            <a:off x="8987579" y="1124646"/>
            <a:ext cx="276794" cy="18047915"/>
            <a:chOff x="0" y="-9525"/>
            <a:chExt cx="72900" cy="4753329"/>
          </a:xfrm>
        </p:grpSpPr>
        <p:sp>
          <p:nvSpPr>
            <p:cNvPr id="21" name="Google Shape;536;p26">
              <a:extLst>
                <a:ext uri="{FF2B5EF4-FFF2-40B4-BE49-F238E27FC236}">
                  <a16:creationId xmlns:a16="http://schemas.microsoft.com/office/drawing/2014/main" id="{05F5F077-9E98-DAEA-AA92-13E008F1FEBE}"/>
                </a:ext>
              </a:extLst>
            </p:cNvPr>
            <p:cNvSpPr/>
            <p:nvPr/>
          </p:nvSpPr>
          <p:spPr>
            <a:xfrm>
              <a:off x="0" y="0"/>
              <a:ext cx="72788" cy="4743804"/>
            </a:xfrm>
            <a:custGeom>
              <a:avLst/>
              <a:gdLst/>
              <a:ahLst/>
              <a:cxnLst/>
              <a:rect l="l" t="t" r="r" b="b"/>
              <a:pathLst>
                <a:path w="72788" h="4743804" extrusionOk="0">
                  <a:moveTo>
                    <a:pt x="0" y="0"/>
                  </a:moveTo>
                  <a:lnTo>
                    <a:pt x="72788" y="0"/>
                  </a:lnTo>
                  <a:lnTo>
                    <a:pt x="72788" y="4743804"/>
                  </a:lnTo>
                  <a:lnTo>
                    <a:pt x="0" y="4743804"/>
                  </a:lnTo>
                  <a:close/>
                </a:path>
              </a:pathLst>
            </a:custGeom>
            <a:solidFill>
              <a:srgbClr val="05357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Google Shape;537;p26">
              <a:extLst>
                <a:ext uri="{FF2B5EF4-FFF2-40B4-BE49-F238E27FC236}">
                  <a16:creationId xmlns:a16="http://schemas.microsoft.com/office/drawing/2014/main" id="{34D3946D-257A-8F4D-A98B-E8DA78532D54}"/>
                </a:ext>
              </a:extLst>
            </p:cNvPr>
            <p:cNvSpPr txBox="1"/>
            <p:nvPr/>
          </p:nvSpPr>
          <p:spPr>
            <a:xfrm>
              <a:off x="0" y="-9525"/>
              <a:ext cx="72900" cy="475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9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DDDC41D8-6EA1-03DF-9781-4E5D0B72C13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65200" y="914400"/>
            <a:ext cx="16294100" cy="1460500"/>
          </a:xfrm>
        </p:spPr>
        <p:txBody>
          <a:bodyPr>
            <a:normAutofit/>
          </a:bodyPr>
          <a:lstStyle>
            <a:lvl1pPr marL="82550" indent="0" algn="ctr">
              <a:buNone/>
              <a:defRPr sz="5400"/>
            </a:lvl1pPr>
          </a:lstStyle>
          <a:p>
            <a:pPr lvl="0"/>
            <a:r>
              <a:rPr lang="en-US" dirty="0"/>
              <a:t>Title, 100, STR, 40 </a:t>
            </a:r>
          </a:p>
        </p:txBody>
      </p:sp>
      <p:sp>
        <p:nvSpPr>
          <p:cNvPr id="9" name="Google Shape;122;p8">
            <a:extLst>
              <a:ext uri="{FF2B5EF4-FFF2-40B4-BE49-F238E27FC236}">
                <a16:creationId xmlns:a16="http://schemas.microsoft.com/office/drawing/2014/main" id="{0EE1FAF1-4CE8-1735-BE41-704A54182913}"/>
              </a:ext>
            </a:extLst>
          </p:cNvPr>
          <p:cNvSpPr/>
          <p:nvPr userDrawn="1"/>
        </p:nvSpPr>
        <p:spPr>
          <a:xfrm>
            <a:off x="101528" y="8260479"/>
            <a:ext cx="1578122" cy="2127370"/>
          </a:xfrm>
          <a:custGeom>
            <a:avLst/>
            <a:gdLst/>
            <a:ahLst/>
            <a:cxnLst/>
            <a:rect l="l" t="t" r="r" b="b"/>
            <a:pathLst>
              <a:path w="1578122" h="2127370" extrusionOk="0">
                <a:moveTo>
                  <a:pt x="0" y="0"/>
                </a:moveTo>
                <a:lnTo>
                  <a:pt x="1578122" y="0"/>
                </a:lnTo>
                <a:lnTo>
                  <a:pt x="1578122" y="2127370"/>
                </a:lnTo>
                <a:lnTo>
                  <a:pt x="0" y="212737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0" name="Google Shape;63;p5">
            <a:extLst>
              <a:ext uri="{FF2B5EF4-FFF2-40B4-BE49-F238E27FC236}">
                <a16:creationId xmlns:a16="http://schemas.microsoft.com/office/drawing/2014/main" id="{64F16FB2-153D-FBA3-0F93-E4B16B744C6C}"/>
              </a:ext>
            </a:extLst>
          </p:cNvPr>
          <p:cNvSpPr/>
          <p:nvPr userDrawn="1"/>
        </p:nvSpPr>
        <p:spPr>
          <a:xfrm rot="1328803">
            <a:off x="16528244" y="1795507"/>
            <a:ext cx="1377562" cy="1562183"/>
          </a:xfrm>
          <a:custGeom>
            <a:avLst/>
            <a:gdLst/>
            <a:ahLst/>
            <a:cxnLst/>
            <a:rect l="l" t="t" r="r" b="b"/>
            <a:pathLst>
              <a:path w="1375663" h="1560030" extrusionOk="0">
                <a:moveTo>
                  <a:pt x="0" y="0"/>
                </a:moveTo>
                <a:lnTo>
                  <a:pt x="1375662" y="0"/>
                </a:lnTo>
                <a:lnTo>
                  <a:pt x="1375662" y="1560030"/>
                </a:lnTo>
                <a:lnTo>
                  <a:pt x="0" y="156003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graphicFrame>
        <p:nvGraphicFramePr>
          <p:cNvPr id="24" name="Diagram 23">
            <a:extLst>
              <a:ext uri="{FF2B5EF4-FFF2-40B4-BE49-F238E27FC236}">
                <a16:creationId xmlns:a16="http://schemas.microsoft.com/office/drawing/2014/main" id="{4A93570F-6768-C2EF-8952-0A01309648E0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430592615"/>
              </p:ext>
            </p:extLst>
          </p:nvPr>
        </p:nvGraphicFramePr>
        <p:xfrm>
          <a:off x="2247823" y="2576598"/>
          <a:ext cx="13919200" cy="74673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8DAF62F8-97F8-24A2-EA83-DE2D0DF071E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11422" y="2741278"/>
            <a:ext cx="3683829" cy="1838292"/>
          </a:xfrm>
          <a:prstGeom prst="rect">
            <a:avLst/>
          </a:prstGeom>
        </p:spPr>
        <p:txBody>
          <a:bodyPr anchor="ctr"/>
          <a:lstStyle>
            <a:lvl1pPr marL="82550" indent="0">
              <a:lnSpc>
                <a:spcPct val="100000"/>
              </a:lnSpc>
              <a:buNone/>
              <a:defRPr sz="3000" b="1" spc="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dirty="0"/>
              <a:t>subtitle1, 40, str, 30</a:t>
            </a: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C672EDE6-DAFA-2C00-8CA7-18C8A230ED3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081079" y="2741278"/>
            <a:ext cx="5694058" cy="1838292"/>
          </a:xfrm>
          <a:prstGeom prst="rect">
            <a:avLst/>
          </a:prstGeom>
        </p:spPr>
        <p:txBody>
          <a:bodyPr anchor="ctr"/>
          <a:lstStyle>
            <a:lvl1pPr marL="82550" indent="0">
              <a:lnSpc>
                <a:spcPct val="100000"/>
              </a:lnSpc>
              <a:buNone/>
              <a:defRPr sz="2400" b="0" spc="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dirty="0"/>
              <a:t>content1, 250, str, 24</a:t>
            </a:r>
          </a:p>
        </p:txBody>
      </p:sp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0C832AAE-7BF4-048E-E3DF-7AE3F824FBC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18679" y="5012765"/>
            <a:ext cx="3683829" cy="1838292"/>
          </a:xfrm>
          <a:prstGeom prst="rect">
            <a:avLst/>
          </a:prstGeom>
        </p:spPr>
        <p:txBody>
          <a:bodyPr anchor="ctr"/>
          <a:lstStyle>
            <a:lvl1pPr marL="82550" indent="0">
              <a:lnSpc>
                <a:spcPct val="100000"/>
              </a:lnSpc>
              <a:buNone/>
              <a:defRPr sz="3000" b="1" spc="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dirty="0"/>
              <a:t>subtitle2, 40, str, 30</a:t>
            </a:r>
          </a:p>
        </p:txBody>
      </p:sp>
      <p:sp>
        <p:nvSpPr>
          <p:cNvPr id="28" name="Text Placeholder 5">
            <a:extLst>
              <a:ext uri="{FF2B5EF4-FFF2-40B4-BE49-F238E27FC236}">
                <a16:creationId xmlns:a16="http://schemas.microsoft.com/office/drawing/2014/main" id="{0ECD8998-38DF-3383-BDC8-9EC2215E173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088336" y="5012765"/>
            <a:ext cx="5694058" cy="1838292"/>
          </a:xfrm>
          <a:prstGeom prst="rect">
            <a:avLst/>
          </a:prstGeom>
        </p:spPr>
        <p:txBody>
          <a:bodyPr anchor="ctr"/>
          <a:lstStyle>
            <a:lvl1pPr marL="82550" indent="0">
              <a:lnSpc>
                <a:spcPct val="100000"/>
              </a:lnSpc>
              <a:buNone/>
              <a:defRPr sz="2400" b="0" spc="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dirty="0"/>
              <a:t>content2, 250, str, 24</a:t>
            </a:r>
          </a:p>
        </p:txBody>
      </p:sp>
      <p:sp>
        <p:nvSpPr>
          <p:cNvPr id="29" name="Text Placeholder 5">
            <a:extLst>
              <a:ext uri="{FF2B5EF4-FFF2-40B4-BE49-F238E27FC236}">
                <a16:creationId xmlns:a16="http://schemas.microsoft.com/office/drawing/2014/main" id="{7CE36126-1466-0206-E1C4-C94B0576D8B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25936" y="7284252"/>
            <a:ext cx="3683829" cy="1838292"/>
          </a:xfrm>
          <a:prstGeom prst="rect">
            <a:avLst/>
          </a:prstGeom>
        </p:spPr>
        <p:txBody>
          <a:bodyPr anchor="ctr"/>
          <a:lstStyle>
            <a:lvl1pPr marL="82550" indent="0">
              <a:lnSpc>
                <a:spcPct val="100000"/>
              </a:lnSpc>
              <a:buNone/>
              <a:defRPr sz="3000" b="1" spc="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dirty="0"/>
              <a:t>subtitle3, 40, str, 30</a:t>
            </a:r>
          </a:p>
        </p:txBody>
      </p:sp>
      <p:sp>
        <p:nvSpPr>
          <p:cNvPr id="30" name="Text Placeholder 5">
            <a:extLst>
              <a:ext uri="{FF2B5EF4-FFF2-40B4-BE49-F238E27FC236}">
                <a16:creationId xmlns:a16="http://schemas.microsoft.com/office/drawing/2014/main" id="{B287BEDB-D417-6FB2-C9F8-3F5341EDAA9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095593" y="7284252"/>
            <a:ext cx="5694058" cy="1838292"/>
          </a:xfrm>
          <a:prstGeom prst="rect">
            <a:avLst/>
          </a:prstGeom>
        </p:spPr>
        <p:txBody>
          <a:bodyPr anchor="ctr"/>
          <a:lstStyle>
            <a:lvl1pPr marL="82550" indent="0">
              <a:lnSpc>
                <a:spcPct val="100000"/>
              </a:lnSpc>
              <a:buNone/>
              <a:defRPr sz="2400" b="0" spc="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dirty="0"/>
              <a:t>content3, 250, str, 24</a:t>
            </a:r>
          </a:p>
        </p:txBody>
      </p:sp>
    </p:spTree>
    <p:extLst>
      <p:ext uri="{BB962C8B-B14F-4D97-AF65-F5344CB8AC3E}">
        <p14:creationId xmlns:p14="http://schemas.microsoft.com/office/powerpoint/2010/main" val="43903087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5" preserve="1" userDrawn="1">
  <p:cSld name="1_Custom Layout 5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525;p26">
            <a:extLst>
              <a:ext uri="{FF2B5EF4-FFF2-40B4-BE49-F238E27FC236}">
                <a16:creationId xmlns:a16="http://schemas.microsoft.com/office/drawing/2014/main" id="{FC8D585B-7F3D-D359-5A1A-DB05E1A867D7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l="39" r="49"/>
          <a:stretch/>
        </p:blipFill>
        <p:spPr>
          <a:xfrm>
            <a:off x="276369" y="-38249"/>
            <a:ext cx="18324024" cy="103252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oogle Shape;526;p26">
            <a:extLst>
              <a:ext uri="{FF2B5EF4-FFF2-40B4-BE49-F238E27FC236}">
                <a16:creationId xmlns:a16="http://schemas.microsoft.com/office/drawing/2014/main" id="{AAF2728E-268E-BDC5-A9F9-0265A386C0FA}"/>
              </a:ext>
            </a:extLst>
          </p:cNvPr>
          <p:cNvGrpSpPr/>
          <p:nvPr userDrawn="1"/>
        </p:nvGrpSpPr>
        <p:grpSpPr>
          <a:xfrm rot="-5400000">
            <a:off x="8987579" y="-8885986"/>
            <a:ext cx="276794" cy="18047915"/>
            <a:chOff x="0" y="-9525"/>
            <a:chExt cx="72900" cy="4753329"/>
          </a:xfrm>
        </p:grpSpPr>
        <p:sp>
          <p:nvSpPr>
            <p:cNvPr id="4" name="Google Shape;527;p26">
              <a:extLst>
                <a:ext uri="{FF2B5EF4-FFF2-40B4-BE49-F238E27FC236}">
                  <a16:creationId xmlns:a16="http://schemas.microsoft.com/office/drawing/2014/main" id="{8197C389-7F89-CBD8-7908-D795A002C262}"/>
                </a:ext>
              </a:extLst>
            </p:cNvPr>
            <p:cNvSpPr/>
            <p:nvPr/>
          </p:nvSpPr>
          <p:spPr>
            <a:xfrm>
              <a:off x="0" y="0"/>
              <a:ext cx="72788" cy="4743804"/>
            </a:xfrm>
            <a:custGeom>
              <a:avLst/>
              <a:gdLst/>
              <a:ahLst/>
              <a:cxnLst/>
              <a:rect l="l" t="t" r="r" b="b"/>
              <a:pathLst>
                <a:path w="72788" h="4743804" extrusionOk="0">
                  <a:moveTo>
                    <a:pt x="0" y="0"/>
                  </a:moveTo>
                  <a:lnTo>
                    <a:pt x="72788" y="0"/>
                  </a:lnTo>
                  <a:lnTo>
                    <a:pt x="72788" y="4743804"/>
                  </a:lnTo>
                  <a:lnTo>
                    <a:pt x="0" y="4743804"/>
                  </a:lnTo>
                  <a:close/>
                </a:path>
              </a:pathLst>
            </a:custGeom>
            <a:solidFill>
              <a:srgbClr val="05357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Google Shape;528;p26">
              <a:extLst>
                <a:ext uri="{FF2B5EF4-FFF2-40B4-BE49-F238E27FC236}">
                  <a16:creationId xmlns:a16="http://schemas.microsoft.com/office/drawing/2014/main" id="{AC463121-8AE3-8324-DA90-5D920A190820}"/>
                </a:ext>
              </a:extLst>
            </p:cNvPr>
            <p:cNvSpPr txBox="1"/>
            <p:nvPr/>
          </p:nvSpPr>
          <p:spPr>
            <a:xfrm>
              <a:off x="0" y="-9525"/>
              <a:ext cx="72900" cy="475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9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" name="Google Shape;529;p26">
            <a:extLst>
              <a:ext uri="{FF2B5EF4-FFF2-40B4-BE49-F238E27FC236}">
                <a16:creationId xmlns:a16="http://schemas.microsoft.com/office/drawing/2014/main" id="{B6A71748-45A0-9C08-0350-D42581D5BDED}"/>
              </a:ext>
            </a:extLst>
          </p:cNvPr>
          <p:cNvGrpSpPr/>
          <p:nvPr userDrawn="1"/>
        </p:nvGrpSpPr>
        <p:grpSpPr>
          <a:xfrm>
            <a:off x="18011632" y="-38177"/>
            <a:ext cx="276794" cy="10325670"/>
            <a:chOff x="0" y="-9525"/>
            <a:chExt cx="72900" cy="2719500"/>
          </a:xfrm>
        </p:grpSpPr>
        <p:sp>
          <p:nvSpPr>
            <p:cNvPr id="7" name="Google Shape;530;p26">
              <a:extLst>
                <a:ext uri="{FF2B5EF4-FFF2-40B4-BE49-F238E27FC236}">
                  <a16:creationId xmlns:a16="http://schemas.microsoft.com/office/drawing/2014/main" id="{617FA60B-CC2C-41C6-699F-387CF28BA325}"/>
                </a:ext>
              </a:extLst>
            </p:cNvPr>
            <p:cNvSpPr/>
            <p:nvPr/>
          </p:nvSpPr>
          <p:spPr>
            <a:xfrm>
              <a:off x="0" y="0"/>
              <a:ext cx="72788" cy="2709863"/>
            </a:xfrm>
            <a:custGeom>
              <a:avLst/>
              <a:gdLst/>
              <a:ahLst/>
              <a:cxnLst/>
              <a:rect l="l" t="t" r="r" b="b"/>
              <a:pathLst>
                <a:path w="72788" h="2709863" extrusionOk="0">
                  <a:moveTo>
                    <a:pt x="0" y="0"/>
                  </a:moveTo>
                  <a:lnTo>
                    <a:pt x="72788" y="0"/>
                  </a:lnTo>
                  <a:lnTo>
                    <a:pt x="72788" y="2709863"/>
                  </a:lnTo>
                  <a:lnTo>
                    <a:pt x="0" y="2709863"/>
                  </a:lnTo>
                  <a:close/>
                </a:path>
              </a:pathLst>
            </a:custGeom>
            <a:solidFill>
              <a:srgbClr val="05357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Google Shape;531;p26">
              <a:extLst>
                <a:ext uri="{FF2B5EF4-FFF2-40B4-BE49-F238E27FC236}">
                  <a16:creationId xmlns:a16="http://schemas.microsoft.com/office/drawing/2014/main" id="{BA0874CF-3415-5F80-DB2A-F51832F44B56}"/>
                </a:ext>
              </a:extLst>
            </p:cNvPr>
            <p:cNvSpPr txBox="1"/>
            <p:nvPr/>
          </p:nvSpPr>
          <p:spPr>
            <a:xfrm>
              <a:off x="0" y="-9525"/>
              <a:ext cx="72900" cy="2719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9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" name="Google Shape;532;p26">
            <a:extLst>
              <a:ext uri="{FF2B5EF4-FFF2-40B4-BE49-F238E27FC236}">
                <a16:creationId xmlns:a16="http://schemas.microsoft.com/office/drawing/2014/main" id="{D1463649-4BB0-BE36-D660-024BB6A631E8}"/>
              </a:ext>
            </a:extLst>
          </p:cNvPr>
          <p:cNvGrpSpPr/>
          <p:nvPr userDrawn="1"/>
        </p:nvGrpSpPr>
        <p:grpSpPr>
          <a:xfrm>
            <a:off x="0" y="-38177"/>
            <a:ext cx="276794" cy="10325670"/>
            <a:chOff x="0" y="-9525"/>
            <a:chExt cx="72900" cy="2719500"/>
          </a:xfrm>
        </p:grpSpPr>
        <p:sp>
          <p:nvSpPr>
            <p:cNvPr id="12" name="Google Shape;533;p26">
              <a:extLst>
                <a:ext uri="{FF2B5EF4-FFF2-40B4-BE49-F238E27FC236}">
                  <a16:creationId xmlns:a16="http://schemas.microsoft.com/office/drawing/2014/main" id="{57C5C75E-C637-3BC5-6ECD-E7ED44B62E3F}"/>
                </a:ext>
              </a:extLst>
            </p:cNvPr>
            <p:cNvSpPr/>
            <p:nvPr/>
          </p:nvSpPr>
          <p:spPr>
            <a:xfrm>
              <a:off x="0" y="0"/>
              <a:ext cx="72788" cy="2709863"/>
            </a:xfrm>
            <a:custGeom>
              <a:avLst/>
              <a:gdLst/>
              <a:ahLst/>
              <a:cxnLst/>
              <a:rect l="l" t="t" r="r" b="b"/>
              <a:pathLst>
                <a:path w="72788" h="2709863" extrusionOk="0">
                  <a:moveTo>
                    <a:pt x="0" y="0"/>
                  </a:moveTo>
                  <a:lnTo>
                    <a:pt x="72788" y="0"/>
                  </a:lnTo>
                  <a:lnTo>
                    <a:pt x="72788" y="2709863"/>
                  </a:lnTo>
                  <a:lnTo>
                    <a:pt x="0" y="2709863"/>
                  </a:lnTo>
                  <a:close/>
                </a:path>
              </a:pathLst>
            </a:custGeom>
            <a:solidFill>
              <a:srgbClr val="05357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Google Shape;534;p26">
              <a:extLst>
                <a:ext uri="{FF2B5EF4-FFF2-40B4-BE49-F238E27FC236}">
                  <a16:creationId xmlns:a16="http://schemas.microsoft.com/office/drawing/2014/main" id="{AC87D4E3-D829-87B0-8A99-B13931B289E3}"/>
                </a:ext>
              </a:extLst>
            </p:cNvPr>
            <p:cNvSpPr txBox="1"/>
            <p:nvPr/>
          </p:nvSpPr>
          <p:spPr>
            <a:xfrm>
              <a:off x="0" y="-9525"/>
              <a:ext cx="72900" cy="2719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9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" name="Google Shape;535;p26">
            <a:extLst>
              <a:ext uri="{FF2B5EF4-FFF2-40B4-BE49-F238E27FC236}">
                <a16:creationId xmlns:a16="http://schemas.microsoft.com/office/drawing/2014/main" id="{03BAFCB3-B7F7-E7E6-0E8A-915909381B7B}"/>
              </a:ext>
            </a:extLst>
          </p:cNvPr>
          <p:cNvGrpSpPr/>
          <p:nvPr userDrawn="1"/>
        </p:nvGrpSpPr>
        <p:grpSpPr>
          <a:xfrm rot="-5400000">
            <a:off x="8987579" y="1124646"/>
            <a:ext cx="276794" cy="18047915"/>
            <a:chOff x="0" y="-9525"/>
            <a:chExt cx="72900" cy="4753329"/>
          </a:xfrm>
        </p:grpSpPr>
        <p:sp>
          <p:nvSpPr>
            <p:cNvPr id="21" name="Google Shape;536;p26">
              <a:extLst>
                <a:ext uri="{FF2B5EF4-FFF2-40B4-BE49-F238E27FC236}">
                  <a16:creationId xmlns:a16="http://schemas.microsoft.com/office/drawing/2014/main" id="{05F5F077-9E98-DAEA-AA92-13E008F1FEBE}"/>
                </a:ext>
              </a:extLst>
            </p:cNvPr>
            <p:cNvSpPr/>
            <p:nvPr/>
          </p:nvSpPr>
          <p:spPr>
            <a:xfrm>
              <a:off x="0" y="0"/>
              <a:ext cx="72788" cy="4743804"/>
            </a:xfrm>
            <a:custGeom>
              <a:avLst/>
              <a:gdLst/>
              <a:ahLst/>
              <a:cxnLst/>
              <a:rect l="l" t="t" r="r" b="b"/>
              <a:pathLst>
                <a:path w="72788" h="4743804" extrusionOk="0">
                  <a:moveTo>
                    <a:pt x="0" y="0"/>
                  </a:moveTo>
                  <a:lnTo>
                    <a:pt x="72788" y="0"/>
                  </a:lnTo>
                  <a:lnTo>
                    <a:pt x="72788" y="4743804"/>
                  </a:lnTo>
                  <a:lnTo>
                    <a:pt x="0" y="4743804"/>
                  </a:lnTo>
                  <a:close/>
                </a:path>
              </a:pathLst>
            </a:custGeom>
            <a:solidFill>
              <a:srgbClr val="05357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Google Shape;537;p26">
              <a:extLst>
                <a:ext uri="{FF2B5EF4-FFF2-40B4-BE49-F238E27FC236}">
                  <a16:creationId xmlns:a16="http://schemas.microsoft.com/office/drawing/2014/main" id="{34D3946D-257A-8F4D-A98B-E8DA78532D54}"/>
                </a:ext>
              </a:extLst>
            </p:cNvPr>
            <p:cNvSpPr txBox="1"/>
            <p:nvPr/>
          </p:nvSpPr>
          <p:spPr>
            <a:xfrm>
              <a:off x="0" y="-9525"/>
              <a:ext cx="72900" cy="475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9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DDDC41D8-6EA1-03DF-9781-4E5D0B72C13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65200" y="914400"/>
            <a:ext cx="16294100" cy="1460500"/>
          </a:xfrm>
        </p:spPr>
        <p:txBody>
          <a:bodyPr>
            <a:normAutofit/>
          </a:bodyPr>
          <a:lstStyle>
            <a:lvl1pPr marL="82550" indent="0" algn="ctr">
              <a:buNone/>
              <a:defRPr sz="5400"/>
            </a:lvl1pPr>
          </a:lstStyle>
          <a:p>
            <a:pPr lvl="0"/>
            <a:r>
              <a:rPr lang="en-US" dirty="0"/>
              <a:t>Title, 100, STR, 40 </a:t>
            </a:r>
          </a:p>
        </p:txBody>
      </p:sp>
      <p:sp>
        <p:nvSpPr>
          <p:cNvPr id="9" name="Google Shape;122;p8">
            <a:extLst>
              <a:ext uri="{FF2B5EF4-FFF2-40B4-BE49-F238E27FC236}">
                <a16:creationId xmlns:a16="http://schemas.microsoft.com/office/drawing/2014/main" id="{0EE1FAF1-4CE8-1735-BE41-704A54182913}"/>
              </a:ext>
            </a:extLst>
          </p:cNvPr>
          <p:cNvSpPr/>
          <p:nvPr userDrawn="1"/>
        </p:nvSpPr>
        <p:spPr>
          <a:xfrm>
            <a:off x="1256748" y="7245230"/>
            <a:ext cx="1578122" cy="2127370"/>
          </a:xfrm>
          <a:custGeom>
            <a:avLst/>
            <a:gdLst/>
            <a:ahLst/>
            <a:cxnLst/>
            <a:rect l="l" t="t" r="r" b="b"/>
            <a:pathLst>
              <a:path w="1578122" h="2127370" extrusionOk="0">
                <a:moveTo>
                  <a:pt x="0" y="0"/>
                </a:moveTo>
                <a:lnTo>
                  <a:pt x="1578122" y="0"/>
                </a:lnTo>
                <a:lnTo>
                  <a:pt x="1578122" y="2127370"/>
                </a:lnTo>
                <a:lnTo>
                  <a:pt x="0" y="212737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0" name="Google Shape;63;p5">
            <a:extLst>
              <a:ext uri="{FF2B5EF4-FFF2-40B4-BE49-F238E27FC236}">
                <a16:creationId xmlns:a16="http://schemas.microsoft.com/office/drawing/2014/main" id="{64F16FB2-153D-FBA3-0F93-E4B16B744C6C}"/>
              </a:ext>
            </a:extLst>
          </p:cNvPr>
          <p:cNvSpPr/>
          <p:nvPr userDrawn="1"/>
        </p:nvSpPr>
        <p:spPr>
          <a:xfrm rot="1328803">
            <a:off x="15184686" y="2231414"/>
            <a:ext cx="1377562" cy="1562183"/>
          </a:xfrm>
          <a:custGeom>
            <a:avLst/>
            <a:gdLst/>
            <a:ahLst/>
            <a:cxnLst/>
            <a:rect l="l" t="t" r="r" b="b"/>
            <a:pathLst>
              <a:path w="1375663" h="1560030" extrusionOk="0">
                <a:moveTo>
                  <a:pt x="0" y="0"/>
                </a:moveTo>
                <a:lnTo>
                  <a:pt x="1375662" y="0"/>
                </a:lnTo>
                <a:lnTo>
                  <a:pt x="1375662" y="1560030"/>
                </a:lnTo>
                <a:lnTo>
                  <a:pt x="0" y="156003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graphicFrame>
        <p:nvGraphicFramePr>
          <p:cNvPr id="20" name="Diagram 19">
            <a:extLst>
              <a:ext uri="{FF2B5EF4-FFF2-40B4-BE49-F238E27FC236}">
                <a16:creationId xmlns:a16="http://schemas.microsoft.com/office/drawing/2014/main" id="{11609E4E-178D-B6ED-7ED7-32F62BFDCE61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3351971277"/>
              </p:ext>
            </p:extLst>
          </p:nvPr>
        </p:nvGraphicFramePr>
        <p:xfrm>
          <a:off x="255108" y="1883464"/>
          <a:ext cx="17754600" cy="78549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0FC6D776-50E0-3534-4D5C-B287E30BBDD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45698" y="2681873"/>
            <a:ext cx="5596604" cy="2627506"/>
          </a:xfrm>
          <a:prstGeom prst="rect">
            <a:avLst/>
          </a:prstGeom>
        </p:spPr>
        <p:txBody>
          <a:bodyPr/>
          <a:lstStyle>
            <a:lvl1pPr marL="82550" indent="0">
              <a:lnSpc>
                <a:spcPct val="100000"/>
              </a:lnSpc>
              <a:buNone/>
              <a:defRPr sz="2800" b="0" spc="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dirty="0"/>
              <a:t>Content1, 300, str, 24</a:t>
            </a:r>
          </a:p>
        </p:txBody>
      </p:sp>
      <p:sp>
        <p:nvSpPr>
          <p:cNvPr id="24" name="Text Placeholder 5">
            <a:extLst>
              <a:ext uri="{FF2B5EF4-FFF2-40B4-BE49-F238E27FC236}">
                <a16:creationId xmlns:a16="http://schemas.microsoft.com/office/drawing/2014/main" id="{24F45926-BEC8-A9A6-97C7-63CA3969D0B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802254" y="7345401"/>
            <a:ext cx="5596604" cy="2627506"/>
          </a:xfrm>
          <a:prstGeom prst="rect">
            <a:avLst/>
          </a:prstGeom>
        </p:spPr>
        <p:txBody>
          <a:bodyPr/>
          <a:lstStyle>
            <a:lvl1pPr marL="82550" indent="0">
              <a:lnSpc>
                <a:spcPct val="100000"/>
              </a:lnSpc>
              <a:buNone/>
              <a:defRPr sz="2800" b="0" spc="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dirty="0"/>
              <a:t>Content2, 300, str, 24</a:t>
            </a: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72062D63-7A0C-F092-C1EB-9134627746A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270104" y="7295081"/>
            <a:ext cx="5596604" cy="2627506"/>
          </a:xfrm>
          <a:prstGeom prst="rect">
            <a:avLst/>
          </a:prstGeom>
        </p:spPr>
        <p:txBody>
          <a:bodyPr/>
          <a:lstStyle>
            <a:lvl1pPr marL="82550" indent="0">
              <a:lnSpc>
                <a:spcPct val="100000"/>
              </a:lnSpc>
              <a:buNone/>
              <a:defRPr sz="2800" b="0" spc="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dirty="0"/>
              <a:t>Content3, 300, str, 24</a:t>
            </a:r>
          </a:p>
        </p:txBody>
      </p:sp>
    </p:spTree>
    <p:extLst>
      <p:ext uri="{BB962C8B-B14F-4D97-AF65-F5344CB8AC3E}">
        <p14:creationId xmlns:p14="http://schemas.microsoft.com/office/powerpoint/2010/main" val="155442612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5" preserve="1" userDrawn="1">
  <p:cSld name="1_Custom Layout 5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525;p26">
            <a:extLst>
              <a:ext uri="{FF2B5EF4-FFF2-40B4-BE49-F238E27FC236}">
                <a16:creationId xmlns:a16="http://schemas.microsoft.com/office/drawing/2014/main" id="{FC8D585B-7F3D-D359-5A1A-DB05E1A867D7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l="39" r="49"/>
          <a:stretch/>
        </p:blipFill>
        <p:spPr>
          <a:xfrm>
            <a:off x="276369" y="-38249"/>
            <a:ext cx="18324024" cy="103252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oogle Shape;526;p26">
            <a:extLst>
              <a:ext uri="{FF2B5EF4-FFF2-40B4-BE49-F238E27FC236}">
                <a16:creationId xmlns:a16="http://schemas.microsoft.com/office/drawing/2014/main" id="{AAF2728E-268E-BDC5-A9F9-0265A386C0FA}"/>
              </a:ext>
            </a:extLst>
          </p:cNvPr>
          <p:cNvGrpSpPr/>
          <p:nvPr userDrawn="1"/>
        </p:nvGrpSpPr>
        <p:grpSpPr>
          <a:xfrm rot="-5400000">
            <a:off x="8987579" y="-8885986"/>
            <a:ext cx="276794" cy="18047915"/>
            <a:chOff x="0" y="-9525"/>
            <a:chExt cx="72900" cy="4753329"/>
          </a:xfrm>
        </p:grpSpPr>
        <p:sp>
          <p:nvSpPr>
            <p:cNvPr id="4" name="Google Shape;527;p26">
              <a:extLst>
                <a:ext uri="{FF2B5EF4-FFF2-40B4-BE49-F238E27FC236}">
                  <a16:creationId xmlns:a16="http://schemas.microsoft.com/office/drawing/2014/main" id="{8197C389-7F89-CBD8-7908-D795A002C262}"/>
                </a:ext>
              </a:extLst>
            </p:cNvPr>
            <p:cNvSpPr/>
            <p:nvPr/>
          </p:nvSpPr>
          <p:spPr>
            <a:xfrm>
              <a:off x="0" y="0"/>
              <a:ext cx="72788" cy="4743804"/>
            </a:xfrm>
            <a:custGeom>
              <a:avLst/>
              <a:gdLst/>
              <a:ahLst/>
              <a:cxnLst/>
              <a:rect l="l" t="t" r="r" b="b"/>
              <a:pathLst>
                <a:path w="72788" h="4743804" extrusionOk="0">
                  <a:moveTo>
                    <a:pt x="0" y="0"/>
                  </a:moveTo>
                  <a:lnTo>
                    <a:pt x="72788" y="0"/>
                  </a:lnTo>
                  <a:lnTo>
                    <a:pt x="72788" y="4743804"/>
                  </a:lnTo>
                  <a:lnTo>
                    <a:pt x="0" y="4743804"/>
                  </a:lnTo>
                  <a:close/>
                </a:path>
              </a:pathLst>
            </a:custGeom>
            <a:solidFill>
              <a:srgbClr val="05357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Google Shape;528;p26">
              <a:extLst>
                <a:ext uri="{FF2B5EF4-FFF2-40B4-BE49-F238E27FC236}">
                  <a16:creationId xmlns:a16="http://schemas.microsoft.com/office/drawing/2014/main" id="{AC463121-8AE3-8324-DA90-5D920A190820}"/>
                </a:ext>
              </a:extLst>
            </p:cNvPr>
            <p:cNvSpPr txBox="1"/>
            <p:nvPr/>
          </p:nvSpPr>
          <p:spPr>
            <a:xfrm>
              <a:off x="0" y="-9525"/>
              <a:ext cx="72900" cy="475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9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" name="Google Shape;529;p26">
            <a:extLst>
              <a:ext uri="{FF2B5EF4-FFF2-40B4-BE49-F238E27FC236}">
                <a16:creationId xmlns:a16="http://schemas.microsoft.com/office/drawing/2014/main" id="{B6A71748-45A0-9C08-0350-D42581D5BDED}"/>
              </a:ext>
            </a:extLst>
          </p:cNvPr>
          <p:cNvGrpSpPr/>
          <p:nvPr userDrawn="1"/>
        </p:nvGrpSpPr>
        <p:grpSpPr>
          <a:xfrm>
            <a:off x="18011632" y="-38177"/>
            <a:ext cx="276794" cy="10325670"/>
            <a:chOff x="0" y="-9525"/>
            <a:chExt cx="72900" cy="2719500"/>
          </a:xfrm>
        </p:grpSpPr>
        <p:sp>
          <p:nvSpPr>
            <p:cNvPr id="7" name="Google Shape;530;p26">
              <a:extLst>
                <a:ext uri="{FF2B5EF4-FFF2-40B4-BE49-F238E27FC236}">
                  <a16:creationId xmlns:a16="http://schemas.microsoft.com/office/drawing/2014/main" id="{617FA60B-CC2C-41C6-699F-387CF28BA325}"/>
                </a:ext>
              </a:extLst>
            </p:cNvPr>
            <p:cNvSpPr/>
            <p:nvPr/>
          </p:nvSpPr>
          <p:spPr>
            <a:xfrm>
              <a:off x="0" y="0"/>
              <a:ext cx="72788" cy="2709863"/>
            </a:xfrm>
            <a:custGeom>
              <a:avLst/>
              <a:gdLst/>
              <a:ahLst/>
              <a:cxnLst/>
              <a:rect l="l" t="t" r="r" b="b"/>
              <a:pathLst>
                <a:path w="72788" h="2709863" extrusionOk="0">
                  <a:moveTo>
                    <a:pt x="0" y="0"/>
                  </a:moveTo>
                  <a:lnTo>
                    <a:pt x="72788" y="0"/>
                  </a:lnTo>
                  <a:lnTo>
                    <a:pt x="72788" y="2709863"/>
                  </a:lnTo>
                  <a:lnTo>
                    <a:pt x="0" y="2709863"/>
                  </a:lnTo>
                  <a:close/>
                </a:path>
              </a:pathLst>
            </a:custGeom>
            <a:solidFill>
              <a:srgbClr val="05357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Google Shape;531;p26">
              <a:extLst>
                <a:ext uri="{FF2B5EF4-FFF2-40B4-BE49-F238E27FC236}">
                  <a16:creationId xmlns:a16="http://schemas.microsoft.com/office/drawing/2014/main" id="{BA0874CF-3415-5F80-DB2A-F51832F44B56}"/>
                </a:ext>
              </a:extLst>
            </p:cNvPr>
            <p:cNvSpPr txBox="1"/>
            <p:nvPr/>
          </p:nvSpPr>
          <p:spPr>
            <a:xfrm>
              <a:off x="0" y="-9525"/>
              <a:ext cx="72900" cy="2719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9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" name="Google Shape;532;p26">
            <a:extLst>
              <a:ext uri="{FF2B5EF4-FFF2-40B4-BE49-F238E27FC236}">
                <a16:creationId xmlns:a16="http://schemas.microsoft.com/office/drawing/2014/main" id="{D1463649-4BB0-BE36-D660-024BB6A631E8}"/>
              </a:ext>
            </a:extLst>
          </p:cNvPr>
          <p:cNvGrpSpPr/>
          <p:nvPr userDrawn="1"/>
        </p:nvGrpSpPr>
        <p:grpSpPr>
          <a:xfrm>
            <a:off x="0" y="-38177"/>
            <a:ext cx="276794" cy="10325670"/>
            <a:chOff x="0" y="-9525"/>
            <a:chExt cx="72900" cy="2719500"/>
          </a:xfrm>
        </p:grpSpPr>
        <p:sp>
          <p:nvSpPr>
            <p:cNvPr id="12" name="Google Shape;533;p26">
              <a:extLst>
                <a:ext uri="{FF2B5EF4-FFF2-40B4-BE49-F238E27FC236}">
                  <a16:creationId xmlns:a16="http://schemas.microsoft.com/office/drawing/2014/main" id="{57C5C75E-C637-3BC5-6ECD-E7ED44B62E3F}"/>
                </a:ext>
              </a:extLst>
            </p:cNvPr>
            <p:cNvSpPr/>
            <p:nvPr/>
          </p:nvSpPr>
          <p:spPr>
            <a:xfrm>
              <a:off x="0" y="0"/>
              <a:ext cx="72788" cy="2709863"/>
            </a:xfrm>
            <a:custGeom>
              <a:avLst/>
              <a:gdLst/>
              <a:ahLst/>
              <a:cxnLst/>
              <a:rect l="l" t="t" r="r" b="b"/>
              <a:pathLst>
                <a:path w="72788" h="2709863" extrusionOk="0">
                  <a:moveTo>
                    <a:pt x="0" y="0"/>
                  </a:moveTo>
                  <a:lnTo>
                    <a:pt x="72788" y="0"/>
                  </a:lnTo>
                  <a:lnTo>
                    <a:pt x="72788" y="2709863"/>
                  </a:lnTo>
                  <a:lnTo>
                    <a:pt x="0" y="2709863"/>
                  </a:lnTo>
                  <a:close/>
                </a:path>
              </a:pathLst>
            </a:custGeom>
            <a:solidFill>
              <a:srgbClr val="05357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Google Shape;534;p26">
              <a:extLst>
                <a:ext uri="{FF2B5EF4-FFF2-40B4-BE49-F238E27FC236}">
                  <a16:creationId xmlns:a16="http://schemas.microsoft.com/office/drawing/2014/main" id="{AC87D4E3-D829-87B0-8A99-B13931B289E3}"/>
                </a:ext>
              </a:extLst>
            </p:cNvPr>
            <p:cNvSpPr txBox="1"/>
            <p:nvPr/>
          </p:nvSpPr>
          <p:spPr>
            <a:xfrm>
              <a:off x="0" y="-9525"/>
              <a:ext cx="72900" cy="2719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9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" name="Google Shape;535;p26">
            <a:extLst>
              <a:ext uri="{FF2B5EF4-FFF2-40B4-BE49-F238E27FC236}">
                <a16:creationId xmlns:a16="http://schemas.microsoft.com/office/drawing/2014/main" id="{03BAFCB3-B7F7-E7E6-0E8A-915909381B7B}"/>
              </a:ext>
            </a:extLst>
          </p:cNvPr>
          <p:cNvGrpSpPr/>
          <p:nvPr userDrawn="1"/>
        </p:nvGrpSpPr>
        <p:grpSpPr>
          <a:xfrm rot="-5400000">
            <a:off x="8987579" y="1124646"/>
            <a:ext cx="276794" cy="18047915"/>
            <a:chOff x="0" y="-9525"/>
            <a:chExt cx="72900" cy="4753329"/>
          </a:xfrm>
        </p:grpSpPr>
        <p:sp>
          <p:nvSpPr>
            <p:cNvPr id="21" name="Google Shape;536;p26">
              <a:extLst>
                <a:ext uri="{FF2B5EF4-FFF2-40B4-BE49-F238E27FC236}">
                  <a16:creationId xmlns:a16="http://schemas.microsoft.com/office/drawing/2014/main" id="{05F5F077-9E98-DAEA-AA92-13E008F1FEBE}"/>
                </a:ext>
              </a:extLst>
            </p:cNvPr>
            <p:cNvSpPr/>
            <p:nvPr/>
          </p:nvSpPr>
          <p:spPr>
            <a:xfrm>
              <a:off x="0" y="0"/>
              <a:ext cx="72788" cy="4743804"/>
            </a:xfrm>
            <a:custGeom>
              <a:avLst/>
              <a:gdLst/>
              <a:ahLst/>
              <a:cxnLst/>
              <a:rect l="l" t="t" r="r" b="b"/>
              <a:pathLst>
                <a:path w="72788" h="4743804" extrusionOk="0">
                  <a:moveTo>
                    <a:pt x="0" y="0"/>
                  </a:moveTo>
                  <a:lnTo>
                    <a:pt x="72788" y="0"/>
                  </a:lnTo>
                  <a:lnTo>
                    <a:pt x="72788" y="4743804"/>
                  </a:lnTo>
                  <a:lnTo>
                    <a:pt x="0" y="4743804"/>
                  </a:lnTo>
                  <a:close/>
                </a:path>
              </a:pathLst>
            </a:custGeom>
            <a:solidFill>
              <a:srgbClr val="05357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Google Shape;537;p26">
              <a:extLst>
                <a:ext uri="{FF2B5EF4-FFF2-40B4-BE49-F238E27FC236}">
                  <a16:creationId xmlns:a16="http://schemas.microsoft.com/office/drawing/2014/main" id="{34D3946D-257A-8F4D-A98B-E8DA78532D54}"/>
                </a:ext>
              </a:extLst>
            </p:cNvPr>
            <p:cNvSpPr txBox="1"/>
            <p:nvPr/>
          </p:nvSpPr>
          <p:spPr>
            <a:xfrm>
              <a:off x="0" y="-9525"/>
              <a:ext cx="72900" cy="475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9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DDDC41D8-6EA1-03DF-9781-4E5D0B72C13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65200" y="914400"/>
            <a:ext cx="16294100" cy="1460500"/>
          </a:xfrm>
        </p:spPr>
        <p:txBody>
          <a:bodyPr>
            <a:normAutofit/>
          </a:bodyPr>
          <a:lstStyle>
            <a:lvl1pPr marL="82550" indent="0" algn="ctr">
              <a:buNone/>
              <a:defRPr sz="5400"/>
            </a:lvl1pPr>
          </a:lstStyle>
          <a:p>
            <a:pPr lvl="0"/>
            <a:r>
              <a:rPr lang="en-US" dirty="0"/>
              <a:t>Title, 100, STR, 40 </a:t>
            </a:r>
          </a:p>
        </p:txBody>
      </p:sp>
      <p:sp>
        <p:nvSpPr>
          <p:cNvPr id="9" name="Google Shape;122;p8">
            <a:extLst>
              <a:ext uri="{FF2B5EF4-FFF2-40B4-BE49-F238E27FC236}">
                <a16:creationId xmlns:a16="http://schemas.microsoft.com/office/drawing/2014/main" id="{0EE1FAF1-4CE8-1735-BE41-704A54182913}"/>
              </a:ext>
            </a:extLst>
          </p:cNvPr>
          <p:cNvSpPr/>
          <p:nvPr userDrawn="1"/>
        </p:nvSpPr>
        <p:spPr>
          <a:xfrm>
            <a:off x="1256748" y="7245230"/>
            <a:ext cx="1578122" cy="2127370"/>
          </a:xfrm>
          <a:custGeom>
            <a:avLst/>
            <a:gdLst/>
            <a:ahLst/>
            <a:cxnLst/>
            <a:rect l="l" t="t" r="r" b="b"/>
            <a:pathLst>
              <a:path w="1578122" h="2127370" extrusionOk="0">
                <a:moveTo>
                  <a:pt x="0" y="0"/>
                </a:moveTo>
                <a:lnTo>
                  <a:pt x="1578122" y="0"/>
                </a:lnTo>
                <a:lnTo>
                  <a:pt x="1578122" y="2127370"/>
                </a:lnTo>
                <a:lnTo>
                  <a:pt x="0" y="212737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0" name="Google Shape;63;p5">
            <a:extLst>
              <a:ext uri="{FF2B5EF4-FFF2-40B4-BE49-F238E27FC236}">
                <a16:creationId xmlns:a16="http://schemas.microsoft.com/office/drawing/2014/main" id="{64F16FB2-153D-FBA3-0F93-E4B16B744C6C}"/>
              </a:ext>
            </a:extLst>
          </p:cNvPr>
          <p:cNvSpPr/>
          <p:nvPr userDrawn="1"/>
        </p:nvSpPr>
        <p:spPr>
          <a:xfrm rot="1328803">
            <a:off x="15184686" y="2231414"/>
            <a:ext cx="1377562" cy="1562183"/>
          </a:xfrm>
          <a:custGeom>
            <a:avLst/>
            <a:gdLst/>
            <a:ahLst/>
            <a:cxnLst/>
            <a:rect l="l" t="t" r="r" b="b"/>
            <a:pathLst>
              <a:path w="1375663" h="1560030" extrusionOk="0">
                <a:moveTo>
                  <a:pt x="0" y="0"/>
                </a:moveTo>
                <a:lnTo>
                  <a:pt x="1375662" y="0"/>
                </a:lnTo>
                <a:lnTo>
                  <a:pt x="1375662" y="1560030"/>
                </a:lnTo>
                <a:lnTo>
                  <a:pt x="0" y="156003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pic>
        <p:nvPicPr>
          <p:cNvPr id="25" name="Google Shape;525;p26">
            <a:extLst>
              <a:ext uri="{FF2B5EF4-FFF2-40B4-BE49-F238E27FC236}">
                <a16:creationId xmlns:a16="http://schemas.microsoft.com/office/drawing/2014/main" id="{4543F787-1AA0-A24E-E0AA-DA6CCF009DA2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l="39" r="49"/>
          <a:stretch/>
        </p:blipFill>
        <p:spPr>
          <a:xfrm>
            <a:off x="378387" y="-113994"/>
            <a:ext cx="18324024" cy="1032524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6" name="Diagram 25">
            <a:extLst>
              <a:ext uri="{FF2B5EF4-FFF2-40B4-BE49-F238E27FC236}">
                <a16:creationId xmlns:a16="http://schemas.microsoft.com/office/drawing/2014/main" id="{9DB8DDCF-475F-9BD9-5ACA-7B5E71BCA05E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35267710"/>
              </p:ext>
            </p:extLst>
          </p:nvPr>
        </p:nvGraphicFramePr>
        <p:xfrm>
          <a:off x="2439662" y="2466799"/>
          <a:ext cx="13382172" cy="75238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29EC7C9A-37FB-91B0-41E4-C8FA458A20F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25767" y="2466799"/>
            <a:ext cx="11379951" cy="1691329"/>
          </a:xfrm>
          <a:prstGeom prst="rect">
            <a:avLst/>
          </a:prstGeom>
        </p:spPr>
        <p:txBody>
          <a:bodyPr/>
          <a:lstStyle>
            <a:lvl1pPr marL="41275" indent="0">
              <a:lnSpc>
                <a:spcPct val="100000"/>
              </a:lnSpc>
              <a:buNone/>
              <a:defRPr sz="2400" spc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dirty="0"/>
              <a:t>Content1, 350, str, 23</a:t>
            </a:r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id="{46680C01-A02B-D26A-0171-18DB19E96C9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25765" y="4887837"/>
            <a:ext cx="11379951" cy="1691328"/>
          </a:xfrm>
          <a:prstGeom prst="rect">
            <a:avLst/>
          </a:prstGeom>
        </p:spPr>
        <p:txBody>
          <a:bodyPr/>
          <a:lstStyle>
            <a:lvl1pPr marL="41275" indent="0">
              <a:lnSpc>
                <a:spcPct val="100000"/>
              </a:lnSpc>
              <a:buNone/>
              <a:defRPr sz="2400" spc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dirty="0"/>
              <a:t>Content2, 350, str, 23</a:t>
            </a:r>
          </a:p>
        </p:txBody>
      </p:sp>
      <p:sp>
        <p:nvSpPr>
          <p:cNvPr id="29" name="Text Placeholder 7">
            <a:extLst>
              <a:ext uri="{FF2B5EF4-FFF2-40B4-BE49-F238E27FC236}">
                <a16:creationId xmlns:a16="http://schemas.microsoft.com/office/drawing/2014/main" id="{BCEC6EDD-F5CB-1A85-F048-22A01616782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25766" y="7379472"/>
            <a:ext cx="11379951" cy="1691328"/>
          </a:xfrm>
          <a:prstGeom prst="rect">
            <a:avLst/>
          </a:prstGeom>
        </p:spPr>
        <p:txBody>
          <a:bodyPr/>
          <a:lstStyle>
            <a:lvl1pPr marL="41275" indent="0">
              <a:lnSpc>
                <a:spcPct val="100000"/>
              </a:lnSpc>
              <a:buNone/>
              <a:defRPr sz="2400" spc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dirty="0"/>
              <a:t>Content3, 350, str, 23</a:t>
            </a:r>
          </a:p>
        </p:txBody>
      </p:sp>
    </p:spTree>
    <p:extLst>
      <p:ext uri="{BB962C8B-B14F-4D97-AF65-F5344CB8AC3E}">
        <p14:creationId xmlns:p14="http://schemas.microsoft.com/office/powerpoint/2010/main" val="9181023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 userDrawn="1">
  <p:cSld name="CUSTOM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4"/>
          <p:cNvPicPr preferRelativeResize="0"/>
          <p:nvPr/>
        </p:nvPicPr>
        <p:blipFill rotWithShape="1">
          <a:blip r:embed="rId2">
            <a:alphaModFix amt="57000"/>
          </a:blip>
          <a:srcRect l="39" r="49"/>
          <a:stretch/>
        </p:blipFill>
        <p:spPr>
          <a:xfrm>
            <a:off x="-36025" y="-38250"/>
            <a:ext cx="18324024" cy="10325249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4"/>
          <p:cNvSpPr txBox="1">
            <a:spLocks noGrp="1"/>
          </p:cNvSpPr>
          <p:nvPr>
            <p:ph type="title" hasCustomPrompt="1"/>
          </p:nvPr>
        </p:nvSpPr>
        <p:spPr>
          <a:xfrm>
            <a:off x="878425" y="1498350"/>
            <a:ext cx="10043700" cy="1865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950"/>
              <a:buNone/>
              <a:defRPr sz="8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dirty="0"/>
              <a:t>Plan, 60, str</a:t>
            </a:r>
            <a:endParaRPr dirty="0"/>
          </a:p>
        </p:txBody>
      </p:sp>
      <p:sp>
        <p:nvSpPr>
          <p:cNvPr id="37" name="Google Shape;37;p4"/>
          <p:cNvSpPr/>
          <p:nvPr/>
        </p:nvSpPr>
        <p:spPr>
          <a:xfrm rot="103101" flipH="1">
            <a:off x="11277874" y="681548"/>
            <a:ext cx="7359546" cy="7636363"/>
          </a:xfrm>
          <a:custGeom>
            <a:avLst/>
            <a:gdLst/>
            <a:ahLst/>
            <a:cxnLst/>
            <a:rect l="l" t="t" r="r" b="b"/>
            <a:pathLst>
              <a:path w="7356236" h="7632929" extrusionOk="0">
                <a:moveTo>
                  <a:pt x="7356235" y="0"/>
                </a:moveTo>
                <a:lnTo>
                  <a:pt x="0" y="0"/>
                </a:lnTo>
                <a:lnTo>
                  <a:pt x="0" y="7632929"/>
                </a:lnTo>
                <a:lnTo>
                  <a:pt x="7356235" y="7632929"/>
                </a:lnTo>
                <a:lnTo>
                  <a:pt x="7356235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pic>
        <p:nvPicPr>
          <p:cNvPr id="38" name="Google Shape;38;p4"/>
          <p:cNvPicPr preferRelativeResize="0"/>
          <p:nvPr/>
        </p:nvPicPr>
        <p:blipFill rotWithShape="1">
          <a:blip r:embed="rId4">
            <a:alphaModFix/>
          </a:blip>
          <a:srcRect l="57" r="47"/>
          <a:stretch/>
        </p:blipFill>
        <p:spPr>
          <a:xfrm>
            <a:off x="11874935" y="2712220"/>
            <a:ext cx="6483763" cy="757478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9" name="Google Shape;39;p4"/>
          <p:cNvGrpSpPr/>
          <p:nvPr/>
        </p:nvGrpSpPr>
        <p:grpSpPr>
          <a:xfrm rot="-5400000">
            <a:off x="8987579" y="-9024171"/>
            <a:ext cx="276794" cy="18324284"/>
            <a:chOff x="0" y="-9525"/>
            <a:chExt cx="72900" cy="4826117"/>
          </a:xfrm>
        </p:grpSpPr>
        <p:sp>
          <p:nvSpPr>
            <p:cNvPr id="40" name="Google Shape;40;p4"/>
            <p:cNvSpPr/>
            <p:nvPr/>
          </p:nvSpPr>
          <p:spPr>
            <a:xfrm>
              <a:off x="0" y="0"/>
              <a:ext cx="72788" cy="4816592"/>
            </a:xfrm>
            <a:custGeom>
              <a:avLst/>
              <a:gdLst/>
              <a:ahLst/>
              <a:cxnLst/>
              <a:rect l="l" t="t" r="r" b="b"/>
              <a:pathLst>
                <a:path w="72788" h="4816592" extrusionOk="0">
                  <a:moveTo>
                    <a:pt x="0" y="0"/>
                  </a:moveTo>
                  <a:lnTo>
                    <a:pt x="72788" y="0"/>
                  </a:lnTo>
                  <a:lnTo>
                    <a:pt x="72788" y="4816592"/>
                  </a:lnTo>
                  <a:lnTo>
                    <a:pt x="0" y="4816592"/>
                  </a:lnTo>
                  <a:close/>
                </a:path>
              </a:pathLst>
            </a:custGeom>
            <a:solidFill>
              <a:srgbClr val="053572"/>
            </a:solidFill>
            <a:ln>
              <a:noFill/>
            </a:ln>
          </p:spPr>
        </p:sp>
        <p:sp>
          <p:nvSpPr>
            <p:cNvPr id="41" name="Google Shape;41;p4"/>
            <p:cNvSpPr txBox="1"/>
            <p:nvPr/>
          </p:nvSpPr>
          <p:spPr>
            <a:xfrm>
              <a:off x="0" y="-9525"/>
              <a:ext cx="72900" cy="4826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9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2" name="Google Shape;42;p4"/>
          <p:cNvGrpSpPr/>
          <p:nvPr/>
        </p:nvGrpSpPr>
        <p:grpSpPr>
          <a:xfrm rot="-5400000">
            <a:off x="8987579" y="986461"/>
            <a:ext cx="276794" cy="18324284"/>
            <a:chOff x="0" y="-9525"/>
            <a:chExt cx="72900" cy="4826117"/>
          </a:xfrm>
        </p:grpSpPr>
        <p:sp>
          <p:nvSpPr>
            <p:cNvPr id="43" name="Google Shape;43;p4"/>
            <p:cNvSpPr/>
            <p:nvPr/>
          </p:nvSpPr>
          <p:spPr>
            <a:xfrm>
              <a:off x="0" y="0"/>
              <a:ext cx="72788" cy="4816592"/>
            </a:xfrm>
            <a:custGeom>
              <a:avLst/>
              <a:gdLst/>
              <a:ahLst/>
              <a:cxnLst/>
              <a:rect l="l" t="t" r="r" b="b"/>
              <a:pathLst>
                <a:path w="72788" h="4816592" extrusionOk="0">
                  <a:moveTo>
                    <a:pt x="0" y="0"/>
                  </a:moveTo>
                  <a:lnTo>
                    <a:pt x="72788" y="0"/>
                  </a:lnTo>
                  <a:lnTo>
                    <a:pt x="72788" y="4816592"/>
                  </a:lnTo>
                  <a:lnTo>
                    <a:pt x="0" y="4816592"/>
                  </a:lnTo>
                  <a:close/>
                </a:path>
              </a:pathLst>
            </a:custGeom>
            <a:solidFill>
              <a:srgbClr val="053572"/>
            </a:solidFill>
            <a:ln>
              <a:noFill/>
            </a:ln>
          </p:spPr>
        </p:sp>
        <p:sp>
          <p:nvSpPr>
            <p:cNvPr id="44" name="Google Shape;44;p4"/>
            <p:cNvSpPr txBox="1"/>
            <p:nvPr/>
          </p:nvSpPr>
          <p:spPr>
            <a:xfrm>
              <a:off x="0" y="-9525"/>
              <a:ext cx="72900" cy="4826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9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5" name="Google Shape;45;p4"/>
          <p:cNvSpPr txBox="1"/>
          <p:nvPr/>
        </p:nvSpPr>
        <p:spPr>
          <a:xfrm>
            <a:off x="1178781" y="4126860"/>
            <a:ext cx="980100" cy="8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86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760" b="1" i="0" u="none" strike="noStrike" cap="none" dirty="0">
                <a:solidFill>
                  <a:srgbClr val="D23D2C"/>
                </a:solidFill>
                <a:latin typeface="Blinker"/>
                <a:ea typeface="Blinker"/>
                <a:cs typeface="Blinker"/>
                <a:sym typeface="Blinker"/>
              </a:rPr>
              <a:t>01</a:t>
            </a:r>
            <a:endParaRPr dirty="0"/>
          </a:p>
        </p:txBody>
      </p:sp>
      <p:sp>
        <p:nvSpPr>
          <p:cNvPr id="46" name="Google Shape;46;p4"/>
          <p:cNvSpPr txBox="1"/>
          <p:nvPr/>
        </p:nvSpPr>
        <p:spPr>
          <a:xfrm>
            <a:off x="1127566" y="5716890"/>
            <a:ext cx="980100" cy="8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86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760" b="1" i="0" u="none" strike="noStrike" cap="none" dirty="0">
                <a:solidFill>
                  <a:srgbClr val="D23D2C"/>
                </a:solidFill>
                <a:latin typeface="Blinker"/>
                <a:ea typeface="Blinker"/>
                <a:cs typeface="Blinker"/>
                <a:sym typeface="Blinker"/>
              </a:rPr>
              <a:t>02</a:t>
            </a:r>
            <a:endParaRPr dirty="0"/>
          </a:p>
        </p:txBody>
      </p:sp>
      <p:sp>
        <p:nvSpPr>
          <p:cNvPr id="47" name="Google Shape;47;p4"/>
          <p:cNvSpPr txBox="1"/>
          <p:nvPr/>
        </p:nvSpPr>
        <p:spPr>
          <a:xfrm>
            <a:off x="1178781" y="7605631"/>
            <a:ext cx="980100" cy="8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86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760" b="1" i="0" u="none" strike="noStrike" cap="none" dirty="0">
                <a:solidFill>
                  <a:srgbClr val="D23D2C"/>
                </a:solidFill>
                <a:latin typeface="Blinker"/>
                <a:ea typeface="Blinker"/>
                <a:cs typeface="Blinker"/>
                <a:sym typeface="Blinker"/>
              </a:rPr>
              <a:t>03</a:t>
            </a:r>
            <a:endParaRPr dirty="0"/>
          </a:p>
        </p:txBody>
      </p:sp>
      <p:sp>
        <p:nvSpPr>
          <p:cNvPr id="49" name="Google Shape;49;p4"/>
          <p:cNvSpPr txBox="1">
            <a:spLocks noGrp="1"/>
          </p:cNvSpPr>
          <p:nvPr>
            <p:ph type="subTitle" idx="1" hasCustomPrompt="1"/>
          </p:nvPr>
        </p:nvSpPr>
        <p:spPr>
          <a:xfrm>
            <a:off x="2158881" y="4310743"/>
            <a:ext cx="8276100" cy="1528927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>
            <a:lvl1pPr marL="82550" lvl="0" indent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3750"/>
              <a:buFont typeface="Arial" panose="020B0604020202020204" pitchFamily="34" charset="0"/>
              <a:buNone/>
              <a:defRPr sz="3750"/>
            </a:lvl1pPr>
            <a:lvl2pPr lvl="1">
              <a:lnSpc>
                <a:spcPct val="180000"/>
              </a:lnSpc>
              <a:spcBef>
                <a:spcPts val="640"/>
              </a:spcBef>
              <a:spcAft>
                <a:spcPts val="0"/>
              </a:spcAft>
              <a:buSzPts val="2300"/>
              <a:buNone/>
              <a:defRPr/>
            </a:lvl2pPr>
            <a:lvl3pPr lvl="2">
              <a:lnSpc>
                <a:spcPct val="180000"/>
              </a:lnSpc>
              <a:spcBef>
                <a:spcPts val="640"/>
              </a:spcBef>
              <a:spcAft>
                <a:spcPts val="0"/>
              </a:spcAft>
              <a:buSzPts val="2300"/>
              <a:buNone/>
              <a:defRPr/>
            </a:lvl3pPr>
            <a:lvl4pPr lvl="3">
              <a:lnSpc>
                <a:spcPct val="180000"/>
              </a:lnSpc>
              <a:spcBef>
                <a:spcPts val="640"/>
              </a:spcBef>
              <a:spcAft>
                <a:spcPts val="0"/>
              </a:spcAft>
              <a:buSzPts val="2300"/>
              <a:buNone/>
              <a:defRPr/>
            </a:lvl4pPr>
            <a:lvl5pPr lvl="4">
              <a:lnSpc>
                <a:spcPct val="180000"/>
              </a:lnSpc>
              <a:spcBef>
                <a:spcPts val="640"/>
              </a:spcBef>
              <a:spcAft>
                <a:spcPts val="0"/>
              </a:spcAft>
              <a:buSzPts val="2300"/>
              <a:buNone/>
              <a:defRPr/>
            </a:lvl5pPr>
            <a:lvl6pPr lvl="5">
              <a:lnSpc>
                <a:spcPct val="180000"/>
              </a:lnSpc>
              <a:spcBef>
                <a:spcPts val="640"/>
              </a:spcBef>
              <a:spcAft>
                <a:spcPts val="0"/>
              </a:spcAft>
              <a:buSzPts val="2300"/>
              <a:buNone/>
              <a:defRPr/>
            </a:lvl6pPr>
            <a:lvl7pPr lvl="6">
              <a:lnSpc>
                <a:spcPct val="180000"/>
              </a:lnSpc>
              <a:spcBef>
                <a:spcPts val="640"/>
              </a:spcBef>
              <a:spcAft>
                <a:spcPts val="0"/>
              </a:spcAft>
              <a:buSzPts val="2300"/>
              <a:buNone/>
              <a:defRPr/>
            </a:lvl7pPr>
            <a:lvl8pPr lvl="7">
              <a:lnSpc>
                <a:spcPct val="180000"/>
              </a:lnSpc>
              <a:spcBef>
                <a:spcPts val="640"/>
              </a:spcBef>
              <a:spcAft>
                <a:spcPts val="0"/>
              </a:spcAft>
              <a:buSzPts val="2300"/>
              <a:buNone/>
              <a:defRPr/>
            </a:lvl8pPr>
            <a:lvl9pPr lvl="8">
              <a:lnSpc>
                <a:spcPct val="180000"/>
              </a:lnSpc>
              <a:spcBef>
                <a:spcPts val="640"/>
              </a:spcBef>
              <a:spcAft>
                <a:spcPts val="0"/>
              </a:spcAft>
              <a:buSzPts val="2300"/>
              <a:buNone/>
              <a:defRPr/>
            </a:lvl9pPr>
          </a:lstStyle>
          <a:p>
            <a:r>
              <a:rPr lang="en-US" dirty="0"/>
              <a:t>Plan1, 150, str</a:t>
            </a:r>
            <a:endParaRPr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49A465-D288-927D-285C-CBF6B49183A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59000" y="6057900"/>
            <a:ext cx="8275638" cy="1476375"/>
          </a:xfrm>
        </p:spPr>
        <p:txBody>
          <a:bodyPr anchor="ctr">
            <a:normAutofit/>
          </a:bodyPr>
          <a:lstStyle>
            <a:lvl1pPr marL="82550" indent="0">
              <a:buFont typeface="Arial" panose="020B0604020202020204" pitchFamily="34" charset="0"/>
              <a:buNone/>
              <a:defRPr lang="en-US" sz="3750" b="0" i="0" u="none" strike="noStrike" cap="none" dirty="0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1pPr>
          </a:lstStyle>
          <a:p>
            <a:pPr lvl="0"/>
            <a:r>
              <a:rPr lang="en-US" dirty="0"/>
              <a:t>Plan2, 150, str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4C94943D-B0B7-DAB2-E29F-F9F8853548B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71700" y="7785100"/>
            <a:ext cx="8275638" cy="1476375"/>
          </a:xfrm>
        </p:spPr>
        <p:txBody>
          <a:bodyPr anchor="ctr">
            <a:normAutofit/>
          </a:bodyPr>
          <a:lstStyle>
            <a:lvl1pPr marL="82550" indent="0">
              <a:buFont typeface="Arial" panose="020B0604020202020204" pitchFamily="34" charset="0"/>
              <a:buNone/>
              <a:defRPr lang="en-US" sz="3750" b="0" i="0" u="none" strike="noStrike" cap="none" dirty="0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1pPr>
          </a:lstStyle>
          <a:p>
            <a:pPr lvl="0"/>
            <a:r>
              <a:rPr lang="en-US" dirty="0"/>
              <a:t>Plan3, 150, str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2">
  <p:cSld name="CUSTOM_1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5"/>
          <p:cNvPicPr preferRelativeResize="0"/>
          <p:nvPr/>
        </p:nvPicPr>
        <p:blipFill rotWithShape="1">
          <a:blip r:embed="rId2">
            <a:alphaModFix amt="57000"/>
          </a:blip>
          <a:srcRect l="39" r="49"/>
          <a:stretch/>
        </p:blipFill>
        <p:spPr>
          <a:xfrm>
            <a:off x="-36025" y="-38250"/>
            <a:ext cx="18324024" cy="10325249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5"/>
          <p:cNvSpPr txBox="1">
            <a:spLocks noGrp="1"/>
          </p:cNvSpPr>
          <p:nvPr>
            <p:ph type="title" hasCustomPrompt="1"/>
          </p:nvPr>
        </p:nvSpPr>
        <p:spPr>
          <a:xfrm>
            <a:off x="7609425" y="965200"/>
            <a:ext cx="10043700" cy="277092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950"/>
              <a:buNone/>
              <a:defRPr sz="7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dirty="0"/>
              <a:t>Title, 120, str</a:t>
            </a:r>
            <a:endParaRPr dirty="0"/>
          </a:p>
        </p:txBody>
      </p:sp>
      <p:sp>
        <p:nvSpPr>
          <p:cNvPr id="53" name="Google Shape;53;p5"/>
          <p:cNvSpPr txBox="1">
            <a:spLocks noGrp="1"/>
          </p:cNvSpPr>
          <p:nvPr>
            <p:ph type="body" idx="1" hasCustomPrompt="1"/>
          </p:nvPr>
        </p:nvSpPr>
        <p:spPr>
          <a:xfrm>
            <a:off x="9289400" y="4752050"/>
            <a:ext cx="7035650" cy="2711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374650" algn="ctr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Blinker"/>
              <a:buChar char="•"/>
              <a:defRPr sz="230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1pPr>
            <a:lvl2pPr marL="914400" marR="0" lvl="1" indent="-374650" algn="ctr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Blinker"/>
              <a:buChar char="–"/>
              <a:defRPr sz="230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2pPr>
            <a:lvl3pPr marL="1371600" marR="0" lvl="2" indent="-374650" algn="ctr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Blinker"/>
              <a:buChar char="•"/>
              <a:defRPr sz="230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3pPr>
            <a:lvl4pPr marL="1828800" marR="0" lvl="3" indent="-374650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Blinker"/>
              <a:buChar char="–"/>
              <a:defRPr sz="230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4pPr>
            <a:lvl5pPr marL="2286000" marR="0" lvl="4" indent="-374650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Blinker"/>
              <a:buChar char="»"/>
              <a:defRPr sz="230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5pPr>
            <a:lvl6pPr marL="2743200" marR="0" lvl="5" indent="-374650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Blinker"/>
              <a:buChar char="•"/>
              <a:defRPr sz="230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6pPr>
            <a:lvl7pPr marL="3200400" marR="0" lvl="6" indent="-374650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Blinker"/>
              <a:buChar char="•"/>
              <a:defRPr sz="230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7pPr>
            <a:lvl8pPr marL="3657600" marR="0" lvl="7" indent="-374650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Blinker"/>
              <a:buChar char="•"/>
              <a:defRPr sz="230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8pPr>
            <a:lvl9pPr marL="4114800" marR="0" lvl="8" indent="-374650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Blinker"/>
              <a:buChar char="•"/>
              <a:defRPr sz="230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9pPr>
          </a:lstStyle>
          <a:p>
            <a:r>
              <a:rPr lang="en-US" dirty="0"/>
              <a:t>Content, 400, str</a:t>
            </a:r>
            <a:endParaRPr dirty="0"/>
          </a:p>
        </p:txBody>
      </p:sp>
      <p:sp>
        <p:nvSpPr>
          <p:cNvPr id="54" name="Google Shape;54;p5"/>
          <p:cNvSpPr>
            <a:spLocks noGrp="1"/>
          </p:cNvSpPr>
          <p:nvPr>
            <p:ph type="pic" idx="2" hasCustomPrompt="1"/>
          </p:nvPr>
        </p:nvSpPr>
        <p:spPr>
          <a:xfrm>
            <a:off x="75" y="276325"/>
            <a:ext cx="6928500" cy="9734400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Image, 0, </a:t>
            </a:r>
            <a:r>
              <a:rPr lang="en-US" dirty="0" err="1"/>
              <a:t>img</a:t>
            </a:r>
            <a:endParaRPr lang="en-US" dirty="0"/>
          </a:p>
        </p:txBody>
      </p:sp>
      <p:pic>
        <p:nvPicPr>
          <p:cNvPr id="55" name="Google Shape;55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65395" y="4343150"/>
            <a:ext cx="7083786" cy="1596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6" name="Google Shape;56;p5"/>
          <p:cNvGrpSpPr/>
          <p:nvPr/>
        </p:nvGrpSpPr>
        <p:grpSpPr>
          <a:xfrm rot="-5400000">
            <a:off x="8987579" y="-9024171"/>
            <a:ext cx="276794" cy="18324284"/>
            <a:chOff x="0" y="-9525"/>
            <a:chExt cx="72900" cy="4826117"/>
          </a:xfrm>
        </p:grpSpPr>
        <p:sp>
          <p:nvSpPr>
            <p:cNvPr id="57" name="Google Shape;57;p5"/>
            <p:cNvSpPr/>
            <p:nvPr/>
          </p:nvSpPr>
          <p:spPr>
            <a:xfrm>
              <a:off x="0" y="0"/>
              <a:ext cx="72788" cy="4816592"/>
            </a:xfrm>
            <a:custGeom>
              <a:avLst/>
              <a:gdLst/>
              <a:ahLst/>
              <a:cxnLst/>
              <a:rect l="l" t="t" r="r" b="b"/>
              <a:pathLst>
                <a:path w="72788" h="4816592" extrusionOk="0">
                  <a:moveTo>
                    <a:pt x="0" y="0"/>
                  </a:moveTo>
                  <a:lnTo>
                    <a:pt x="72788" y="0"/>
                  </a:lnTo>
                  <a:lnTo>
                    <a:pt x="72788" y="4816592"/>
                  </a:lnTo>
                  <a:lnTo>
                    <a:pt x="0" y="4816592"/>
                  </a:lnTo>
                  <a:close/>
                </a:path>
              </a:pathLst>
            </a:custGeom>
            <a:solidFill>
              <a:srgbClr val="053572"/>
            </a:solidFill>
            <a:ln>
              <a:noFill/>
            </a:ln>
          </p:spPr>
        </p:sp>
        <p:sp>
          <p:nvSpPr>
            <p:cNvPr id="58" name="Google Shape;58;p5"/>
            <p:cNvSpPr txBox="1"/>
            <p:nvPr/>
          </p:nvSpPr>
          <p:spPr>
            <a:xfrm>
              <a:off x="0" y="-9525"/>
              <a:ext cx="72900" cy="4826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9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59" name="Google Shape;59;p5"/>
          <p:cNvPicPr preferRelativeResize="0"/>
          <p:nvPr/>
        </p:nvPicPr>
        <p:blipFill rotWithShape="1">
          <a:blip r:embed="rId4">
            <a:alphaModFix/>
          </a:blip>
          <a:srcRect r="105" b="141"/>
          <a:stretch/>
        </p:blipFill>
        <p:spPr>
          <a:xfrm>
            <a:off x="14258250" y="6239700"/>
            <a:ext cx="4029751" cy="40473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" name="Google Shape;60;p5"/>
          <p:cNvGrpSpPr/>
          <p:nvPr/>
        </p:nvGrpSpPr>
        <p:grpSpPr>
          <a:xfrm rot="-5400000">
            <a:off x="8987579" y="986461"/>
            <a:ext cx="276794" cy="18324284"/>
            <a:chOff x="0" y="-9525"/>
            <a:chExt cx="72900" cy="4826117"/>
          </a:xfrm>
        </p:grpSpPr>
        <p:sp>
          <p:nvSpPr>
            <p:cNvPr id="61" name="Google Shape;61;p5"/>
            <p:cNvSpPr/>
            <p:nvPr/>
          </p:nvSpPr>
          <p:spPr>
            <a:xfrm>
              <a:off x="0" y="0"/>
              <a:ext cx="72788" cy="4816592"/>
            </a:xfrm>
            <a:custGeom>
              <a:avLst/>
              <a:gdLst/>
              <a:ahLst/>
              <a:cxnLst/>
              <a:rect l="l" t="t" r="r" b="b"/>
              <a:pathLst>
                <a:path w="72788" h="4816592" extrusionOk="0">
                  <a:moveTo>
                    <a:pt x="0" y="0"/>
                  </a:moveTo>
                  <a:lnTo>
                    <a:pt x="72788" y="0"/>
                  </a:lnTo>
                  <a:lnTo>
                    <a:pt x="72788" y="4816592"/>
                  </a:lnTo>
                  <a:lnTo>
                    <a:pt x="0" y="4816592"/>
                  </a:lnTo>
                  <a:close/>
                </a:path>
              </a:pathLst>
            </a:custGeom>
            <a:solidFill>
              <a:srgbClr val="053572"/>
            </a:solidFill>
            <a:ln>
              <a:noFill/>
            </a:ln>
          </p:spPr>
        </p:sp>
        <p:sp>
          <p:nvSpPr>
            <p:cNvPr id="62" name="Google Shape;62;p5"/>
            <p:cNvSpPr txBox="1"/>
            <p:nvPr/>
          </p:nvSpPr>
          <p:spPr>
            <a:xfrm>
              <a:off x="0" y="-9525"/>
              <a:ext cx="72900" cy="4826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9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3" name="Google Shape;63;p5"/>
          <p:cNvSpPr/>
          <p:nvPr/>
        </p:nvSpPr>
        <p:spPr>
          <a:xfrm rot="1328803">
            <a:off x="7644199" y="7665969"/>
            <a:ext cx="1377562" cy="1562183"/>
          </a:xfrm>
          <a:custGeom>
            <a:avLst/>
            <a:gdLst/>
            <a:ahLst/>
            <a:cxnLst/>
            <a:rect l="l" t="t" r="r" b="b"/>
            <a:pathLst>
              <a:path w="1375663" h="1560030" extrusionOk="0">
                <a:moveTo>
                  <a:pt x="0" y="0"/>
                </a:moveTo>
                <a:lnTo>
                  <a:pt x="1375662" y="0"/>
                </a:lnTo>
                <a:lnTo>
                  <a:pt x="1375662" y="1560030"/>
                </a:lnTo>
                <a:lnTo>
                  <a:pt x="0" y="156003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pic>
        <p:nvPicPr>
          <p:cNvPr id="64" name="Google Shape;64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65395" y="7684888"/>
            <a:ext cx="7083786" cy="15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2" preserve="1" userDrawn="1">
  <p:cSld name="1_Custom Layout 2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5"/>
          <p:cNvPicPr preferRelativeResize="0"/>
          <p:nvPr/>
        </p:nvPicPr>
        <p:blipFill rotWithShape="1">
          <a:blip r:embed="rId2">
            <a:alphaModFix amt="57000"/>
          </a:blip>
          <a:srcRect l="39" r="49"/>
          <a:stretch/>
        </p:blipFill>
        <p:spPr>
          <a:xfrm>
            <a:off x="-36025" y="-38250"/>
            <a:ext cx="18324024" cy="10325249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5"/>
          <p:cNvSpPr txBox="1">
            <a:spLocks noGrp="1"/>
          </p:cNvSpPr>
          <p:nvPr>
            <p:ph type="title" hasCustomPrompt="1"/>
          </p:nvPr>
        </p:nvSpPr>
        <p:spPr>
          <a:xfrm>
            <a:off x="294224" y="525668"/>
            <a:ext cx="10442601" cy="1651765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950"/>
              <a:buNone/>
              <a:defRPr sz="4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dirty="0"/>
              <a:t>Title, 120, str</a:t>
            </a:r>
            <a:endParaRPr dirty="0"/>
          </a:p>
        </p:txBody>
      </p:sp>
      <p:sp>
        <p:nvSpPr>
          <p:cNvPr id="54" name="Google Shape;54;p5"/>
          <p:cNvSpPr>
            <a:spLocks noGrp="1"/>
          </p:cNvSpPr>
          <p:nvPr>
            <p:ph type="pic" idx="2" hasCustomPrompt="1"/>
          </p:nvPr>
        </p:nvSpPr>
        <p:spPr>
          <a:xfrm>
            <a:off x="11359499" y="295098"/>
            <a:ext cx="6928500" cy="9734400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Image, 0, </a:t>
            </a:r>
            <a:r>
              <a:rPr lang="en-US" dirty="0" err="1"/>
              <a:t>img</a:t>
            </a:r>
            <a:endParaRPr lang="en-US" dirty="0"/>
          </a:p>
        </p:txBody>
      </p:sp>
      <p:grpSp>
        <p:nvGrpSpPr>
          <p:cNvPr id="56" name="Google Shape;56;p5"/>
          <p:cNvGrpSpPr/>
          <p:nvPr/>
        </p:nvGrpSpPr>
        <p:grpSpPr>
          <a:xfrm rot="-5400000">
            <a:off x="8987579" y="-9024171"/>
            <a:ext cx="276794" cy="18324284"/>
            <a:chOff x="0" y="-9525"/>
            <a:chExt cx="72900" cy="4826117"/>
          </a:xfrm>
        </p:grpSpPr>
        <p:sp>
          <p:nvSpPr>
            <p:cNvPr id="57" name="Google Shape;57;p5"/>
            <p:cNvSpPr/>
            <p:nvPr/>
          </p:nvSpPr>
          <p:spPr>
            <a:xfrm>
              <a:off x="0" y="0"/>
              <a:ext cx="72788" cy="4816592"/>
            </a:xfrm>
            <a:custGeom>
              <a:avLst/>
              <a:gdLst/>
              <a:ahLst/>
              <a:cxnLst/>
              <a:rect l="l" t="t" r="r" b="b"/>
              <a:pathLst>
                <a:path w="72788" h="4816592" extrusionOk="0">
                  <a:moveTo>
                    <a:pt x="0" y="0"/>
                  </a:moveTo>
                  <a:lnTo>
                    <a:pt x="72788" y="0"/>
                  </a:lnTo>
                  <a:lnTo>
                    <a:pt x="72788" y="4816592"/>
                  </a:lnTo>
                  <a:lnTo>
                    <a:pt x="0" y="4816592"/>
                  </a:lnTo>
                  <a:close/>
                </a:path>
              </a:pathLst>
            </a:custGeom>
            <a:solidFill>
              <a:srgbClr val="053572"/>
            </a:solidFill>
            <a:ln>
              <a:noFill/>
            </a:ln>
          </p:spPr>
        </p:sp>
        <p:sp>
          <p:nvSpPr>
            <p:cNvPr id="58" name="Google Shape;58;p5"/>
            <p:cNvSpPr txBox="1"/>
            <p:nvPr/>
          </p:nvSpPr>
          <p:spPr>
            <a:xfrm>
              <a:off x="0" y="-9525"/>
              <a:ext cx="72900" cy="4826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9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0" name="Google Shape;60;p5"/>
          <p:cNvGrpSpPr/>
          <p:nvPr/>
        </p:nvGrpSpPr>
        <p:grpSpPr>
          <a:xfrm rot="-5400000">
            <a:off x="8987579" y="986461"/>
            <a:ext cx="276794" cy="18324284"/>
            <a:chOff x="0" y="-9525"/>
            <a:chExt cx="72900" cy="4826117"/>
          </a:xfrm>
        </p:grpSpPr>
        <p:sp>
          <p:nvSpPr>
            <p:cNvPr id="61" name="Google Shape;61;p5"/>
            <p:cNvSpPr/>
            <p:nvPr/>
          </p:nvSpPr>
          <p:spPr>
            <a:xfrm>
              <a:off x="0" y="0"/>
              <a:ext cx="72788" cy="4816592"/>
            </a:xfrm>
            <a:custGeom>
              <a:avLst/>
              <a:gdLst/>
              <a:ahLst/>
              <a:cxnLst/>
              <a:rect l="l" t="t" r="r" b="b"/>
              <a:pathLst>
                <a:path w="72788" h="4816592" extrusionOk="0">
                  <a:moveTo>
                    <a:pt x="0" y="0"/>
                  </a:moveTo>
                  <a:lnTo>
                    <a:pt x="72788" y="0"/>
                  </a:lnTo>
                  <a:lnTo>
                    <a:pt x="72788" y="4816592"/>
                  </a:lnTo>
                  <a:lnTo>
                    <a:pt x="0" y="4816592"/>
                  </a:lnTo>
                  <a:close/>
                </a:path>
              </a:pathLst>
            </a:custGeom>
            <a:solidFill>
              <a:srgbClr val="053572"/>
            </a:solidFill>
            <a:ln>
              <a:noFill/>
            </a:ln>
          </p:spPr>
        </p:sp>
        <p:sp>
          <p:nvSpPr>
            <p:cNvPr id="62" name="Google Shape;62;p5"/>
            <p:cNvSpPr txBox="1"/>
            <p:nvPr/>
          </p:nvSpPr>
          <p:spPr>
            <a:xfrm>
              <a:off x="0" y="-9525"/>
              <a:ext cx="72900" cy="4826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9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" name="Google Shape;258;p14">
            <a:extLst>
              <a:ext uri="{FF2B5EF4-FFF2-40B4-BE49-F238E27FC236}">
                <a16:creationId xmlns:a16="http://schemas.microsoft.com/office/drawing/2014/main" id="{ABB47522-BDBA-E95D-C9AA-57FBA20578CD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r="43"/>
          <a:stretch/>
        </p:blipFill>
        <p:spPr>
          <a:xfrm>
            <a:off x="15818871" y="7221350"/>
            <a:ext cx="2469125" cy="30656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246;p14">
            <a:extLst>
              <a:ext uri="{FF2B5EF4-FFF2-40B4-BE49-F238E27FC236}">
                <a16:creationId xmlns:a16="http://schemas.microsoft.com/office/drawing/2014/main" id="{73803AA3-E748-5FBC-72B2-0E08BD6F1333}"/>
              </a:ext>
            </a:extLst>
          </p:cNvPr>
          <p:cNvSpPr/>
          <p:nvPr userDrawn="1"/>
        </p:nvSpPr>
        <p:spPr>
          <a:xfrm>
            <a:off x="1414145" y="4610096"/>
            <a:ext cx="1683118" cy="1938246"/>
          </a:xfrm>
          <a:custGeom>
            <a:avLst/>
            <a:gdLst/>
            <a:ahLst/>
            <a:cxnLst/>
            <a:rect l="l" t="t" r="r" b="b"/>
            <a:pathLst>
              <a:path w="1683118" h="1938246" extrusionOk="0">
                <a:moveTo>
                  <a:pt x="0" y="0"/>
                </a:moveTo>
                <a:lnTo>
                  <a:pt x="1683118" y="0"/>
                </a:lnTo>
                <a:lnTo>
                  <a:pt x="1683118" y="1938246"/>
                </a:lnTo>
                <a:lnTo>
                  <a:pt x="0" y="193824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t="-121106"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4" name="Google Shape;247;p14">
            <a:extLst>
              <a:ext uri="{FF2B5EF4-FFF2-40B4-BE49-F238E27FC236}">
                <a16:creationId xmlns:a16="http://schemas.microsoft.com/office/drawing/2014/main" id="{D156809C-512D-5CCF-0111-0D0B8740BC90}"/>
              </a:ext>
            </a:extLst>
          </p:cNvPr>
          <p:cNvSpPr/>
          <p:nvPr userDrawn="1"/>
        </p:nvSpPr>
        <p:spPr>
          <a:xfrm>
            <a:off x="7869933" y="4610096"/>
            <a:ext cx="1683118" cy="1938246"/>
          </a:xfrm>
          <a:custGeom>
            <a:avLst/>
            <a:gdLst/>
            <a:ahLst/>
            <a:cxnLst/>
            <a:rect l="l" t="t" r="r" b="b"/>
            <a:pathLst>
              <a:path w="1683118" h="1938246" extrusionOk="0">
                <a:moveTo>
                  <a:pt x="0" y="0"/>
                </a:moveTo>
                <a:lnTo>
                  <a:pt x="1683118" y="0"/>
                </a:lnTo>
                <a:lnTo>
                  <a:pt x="1683118" y="1938246"/>
                </a:lnTo>
                <a:lnTo>
                  <a:pt x="0" y="193824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t="-121106"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5" name="Google Shape;248;p14">
            <a:extLst>
              <a:ext uri="{FF2B5EF4-FFF2-40B4-BE49-F238E27FC236}">
                <a16:creationId xmlns:a16="http://schemas.microsoft.com/office/drawing/2014/main" id="{FE79B382-483C-9FB3-52F0-64A622036366}"/>
              </a:ext>
            </a:extLst>
          </p:cNvPr>
          <p:cNvSpPr/>
          <p:nvPr userDrawn="1"/>
        </p:nvSpPr>
        <p:spPr>
          <a:xfrm rot="10951439">
            <a:off x="4624761" y="4691640"/>
            <a:ext cx="1683118" cy="1938246"/>
          </a:xfrm>
          <a:custGeom>
            <a:avLst/>
            <a:gdLst/>
            <a:ahLst/>
            <a:cxnLst/>
            <a:rect l="l" t="t" r="r" b="b"/>
            <a:pathLst>
              <a:path w="1683118" h="1938246" extrusionOk="0">
                <a:moveTo>
                  <a:pt x="0" y="0"/>
                </a:moveTo>
                <a:lnTo>
                  <a:pt x="1683118" y="0"/>
                </a:lnTo>
                <a:lnTo>
                  <a:pt x="1683118" y="1938245"/>
                </a:lnTo>
                <a:lnTo>
                  <a:pt x="0" y="193824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t="-121106"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6" name="Google Shape;250;p14">
            <a:extLst>
              <a:ext uri="{FF2B5EF4-FFF2-40B4-BE49-F238E27FC236}">
                <a16:creationId xmlns:a16="http://schemas.microsoft.com/office/drawing/2014/main" id="{48F6A04C-502B-8F63-DA20-0C065EB51E58}"/>
              </a:ext>
            </a:extLst>
          </p:cNvPr>
          <p:cNvSpPr/>
          <p:nvPr userDrawn="1"/>
        </p:nvSpPr>
        <p:spPr>
          <a:xfrm>
            <a:off x="1718704" y="5116173"/>
            <a:ext cx="1073999" cy="1032991"/>
          </a:xfrm>
          <a:custGeom>
            <a:avLst/>
            <a:gdLst/>
            <a:ahLst/>
            <a:cxnLst/>
            <a:rect l="l" t="t" r="r" b="b"/>
            <a:pathLst>
              <a:path w="1073999" h="1032991" extrusionOk="0">
                <a:moveTo>
                  <a:pt x="0" y="0"/>
                </a:moveTo>
                <a:lnTo>
                  <a:pt x="1073999" y="0"/>
                </a:lnTo>
                <a:lnTo>
                  <a:pt x="1073999" y="1032991"/>
                </a:lnTo>
                <a:lnTo>
                  <a:pt x="0" y="103299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7" name="Google Shape;251;p14">
            <a:extLst>
              <a:ext uri="{FF2B5EF4-FFF2-40B4-BE49-F238E27FC236}">
                <a16:creationId xmlns:a16="http://schemas.microsoft.com/office/drawing/2014/main" id="{9421CD76-D8AE-72BF-9F41-8E9E220070DB}"/>
              </a:ext>
            </a:extLst>
          </p:cNvPr>
          <p:cNvSpPr/>
          <p:nvPr userDrawn="1"/>
        </p:nvSpPr>
        <p:spPr>
          <a:xfrm>
            <a:off x="4954185" y="5318374"/>
            <a:ext cx="1061981" cy="684776"/>
          </a:xfrm>
          <a:custGeom>
            <a:avLst/>
            <a:gdLst/>
            <a:ahLst/>
            <a:cxnLst/>
            <a:rect l="l" t="t" r="r" b="b"/>
            <a:pathLst>
              <a:path w="1061981" h="684776" extrusionOk="0">
                <a:moveTo>
                  <a:pt x="0" y="0"/>
                </a:moveTo>
                <a:lnTo>
                  <a:pt x="1061981" y="0"/>
                </a:lnTo>
                <a:lnTo>
                  <a:pt x="1061981" y="684776"/>
                </a:lnTo>
                <a:lnTo>
                  <a:pt x="0" y="6847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t="-49725"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8" name="Google Shape;252;p14">
            <a:extLst>
              <a:ext uri="{FF2B5EF4-FFF2-40B4-BE49-F238E27FC236}">
                <a16:creationId xmlns:a16="http://schemas.microsoft.com/office/drawing/2014/main" id="{5AADBD77-844E-F840-A7DE-FA8FE317A9F9}"/>
              </a:ext>
            </a:extLst>
          </p:cNvPr>
          <p:cNvSpPr/>
          <p:nvPr userDrawn="1"/>
        </p:nvSpPr>
        <p:spPr>
          <a:xfrm>
            <a:off x="8139937" y="5054266"/>
            <a:ext cx="1143109" cy="1089071"/>
          </a:xfrm>
          <a:custGeom>
            <a:avLst/>
            <a:gdLst/>
            <a:ahLst/>
            <a:cxnLst/>
            <a:rect l="l" t="t" r="r" b="b"/>
            <a:pathLst>
              <a:path w="1143109" h="1089071" extrusionOk="0">
                <a:moveTo>
                  <a:pt x="0" y="0"/>
                </a:moveTo>
                <a:lnTo>
                  <a:pt x="1143109" y="0"/>
                </a:lnTo>
                <a:lnTo>
                  <a:pt x="1143109" y="1089071"/>
                </a:lnTo>
                <a:lnTo>
                  <a:pt x="0" y="108907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20E56CA-6F08-48F5-76DF-AB2EFEE087E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93688" y="2413000"/>
            <a:ext cx="10442575" cy="1836738"/>
          </a:xfrm>
        </p:spPr>
        <p:txBody>
          <a:bodyPr/>
          <a:lstStyle>
            <a:lvl1pPr marL="82550" indent="0">
              <a:buNone/>
              <a:defRPr/>
            </a:lvl1pPr>
          </a:lstStyle>
          <a:p>
            <a:pPr lvl="0"/>
            <a:r>
              <a:rPr lang="en-US" dirty="0"/>
              <a:t>Summary, 450, str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6CF9EEB0-CCF3-69A9-7E94-2309497608A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36599" y="6716567"/>
            <a:ext cx="2946401" cy="2620629"/>
          </a:xfrm>
        </p:spPr>
        <p:txBody>
          <a:bodyPr/>
          <a:lstStyle>
            <a:lvl1pPr marL="82550" indent="0" algn="ctr">
              <a:buNone/>
              <a:defRPr lang="en-US" sz="1800" b="0" i="0" u="none" strike="noStrike" cap="none" dirty="0" smtClean="0">
                <a:solidFill>
                  <a:srgbClr val="272727"/>
                </a:solidFill>
                <a:latin typeface="Blinker"/>
                <a:ea typeface="Blinker"/>
                <a:cs typeface="Blinker"/>
                <a:sym typeface="Arial"/>
              </a:defRPr>
            </a:lvl1pPr>
          </a:lstStyle>
          <a:p>
            <a:pPr lvl="0"/>
            <a:r>
              <a:rPr lang="en-US" dirty="0"/>
              <a:t>content1, 350, str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B89AF433-96FC-DC48-77A0-8BB8BEFAACD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962399" y="6716567"/>
            <a:ext cx="2946401" cy="2620629"/>
          </a:xfrm>
        </p:spPr>
        <p:txBody>
          <a:bodyPr/>
          <a:lstStyle>
            <a:lvl1pPr marL="82550" indent="0" algn="ctr">
              <a:buNone/>
              <a:defRPr lang="en-US" sz="1800" b="0" i="0" u="none" strike="noStrike" cap="none" dirty="0" smtClean="0">
                <a:solidFill>
                  <a:srgbClr val="272727"/>
                </a:solidFill>
                <a:latin typeface="Blinker"/>
                <a:ea typeface="Blinker"/>
                <a:cs typeface="Blinker"/>
                <a:sym typeface="Arial"/>
              </a:defRPr>
            </a:lvl1pPr>
          </a:lstStyle>
          <a:p>
            <a:pPr lvl="0"/>
            <a:r>
              <a:rPr lang="en-US" dirty="0"/>
              <a:t>content2, 350, str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FFB6960D-B307-52BF-A771-E9AF7609D8D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188199" y="6716567"/>
            <a:ext cx="2946401" cy="2620629"/>
          </a:xfrm>
        </p:spPr>
        <p:txBody>
          <a:bodyPr/>
          <a:lstStyle>
            <a:lvl1pPr marL="82550" indent="0" algn="ctr">
              <a:buNone/>
              <a:defRPr lang="en-US" sz="1800" b="0" i="0" u="none" strike="noStrike" cap="none" dirty="0" smtClean="0">
                <a:solidFill>
                  <a:srgbClr val="272727"/>
                </a:solidFill>
                <a:latin typeface="Blinker"/>
                <a:ea typeface="Blinker"/>
                <a:cs typeface="Blinker"/>
                <a:sym typeface="Arial"/>
              </a:defRPr>
            </a:lvl1pPr>
          </a:lstStyle>
          <a:p>
            <a:pPr lvl="0"/>
            <a:r>
              <a:rPr lang="en-US" dirty="0"/>
              <a:t>content3, 350, str</a:t>
            </a:r>
          </a:p>
        </p:txBody>
      </p:sp>
    </p:spTree>
    <p:extLst>
      <p:ext uri="{BB962C8B-B14F-4D97-AF65-F5344CB8AC3E}">
        <p14:creationId xmlns:p14="http://schemas.microsoft.com/office/powerpoint/2010/main" val="34726152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3">
  <p:cSld name="CUSTOM_2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6"/>
          <p:cNvPicPr preferRelativeResize="0"/>
          <p:nvPr/>
        </p:nvPicPr>
        <p:blipFill rotWithShape="1">
          <a:blip r:embed="rId2">
            <a:alphaModFix amt="57000"/>
          </a:blip>
          <a:srcRect l="39" r="49"/>
          <a:stretch/>
        </p:blipFill>
        <p:spPr>
          <a:xfrm>
            <a:off x="-36025" y="-38250"/>
            <a:ext cx="18324024" cy="10325249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6"/>
          <p:cNvSpPr txBox="1">
            <a:spLocks noGrp="1"/>
          </p:cNvSpPr>
          <p:nvPr>
            <p:ph type="title" hasCustomPrompt="1"/>
          </p:nvPr>
        </p:nvSpPr>
        <p:spPr>
          <a:xfrm rot="5400000">
            <a:off x="12472900" y="4027275"/>
            <a:ext cx="8098250" cy="23043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dirty="0"/>
              <a:t>Title, 80, str</a:t>
            </a:r>
            <a:endParaRPr dirty="0"/>
          </a:p>
        </p:txBody>
      </p:sp>
      <p:sp>
        <p:nvSpPr>
          <p:cNvPr id="68" name="Google Shape;68;p6"/>
          <p:cNvSpPr/>
          <p:nvPr/>
        </p:nvSpPr>
        <p:spPr>
          <a:xfrm rot="-5271145">
            <a:off x="1672871" y="4407667"/>
            <a:ext cx="2221047" cy="3675963"/>
          </a:xfrm>
          <a:custGeom>
            <a:avLst/>
            <a:gdLst/>
            <a:ahLst/>
            <a:cxnLst/>
            <a:rect l="l" t="t" r="r" b="b"/>
            <a:pathLst>
              <a:path w="2219487" h="3673381" extrusionOk="0">
                <a:moveTo>
                  <a:pt x="0" y="0"/>
                </a:moveTo>
                <a:lnTo>
                  <a:pt x="2219487" y="0"/>
                </a:lnTo>
                <a:lnTo>
                  <a:pt x="2219487" y="3673381"/>
                </a:lnTo>
                <a:lnTo>
                  <a:pt x="0" y="367338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7649"/>
            </a:stretch>
          </a:blipFill>
          <a:ln>
            <a:noFill/>
          </a:ln>
        </p:spPr>
      </p:sp>
      <p:sp>
        <p:nvSpPr>
          <p:cNvPr id="69" name="Google Shape;69;p6"/>
          <p:cNvSpPr/>
          <p:nvPr/>
        </p:nvSpPr>
        <p:spPr>
          <a:xfrm rot="-5271145">
            <a:off x="12419851" y="336108"/>
            <a:ext cx="2221047" cy="3019140"/>
          </a:xfrm>
          <a:custGeom>
            <a:avLst/>
            <a:gdLst/>
            <a:ahLst/>
            <a:cxnLst/>
            <a:rect l="l" t="t" r="r" b="b"/>
            <a:pathLst>
              <a:path w="2219487" h="3017019" extrusionOk="0">
                <a:moveTo>
                  <a:pt x="0" y="0"/>
                </a:moveTo>
                <a:lnTo>
                  <a:pt x="2219488" y="0"/>
                </a:lnTo>
                <a:lnTo>
                  <a:pt x="2219488" y="3017019"/>
                </a:lnTo>
                <a:lnTo>
                  <a:pt x="0" y="301701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9318" b="-21749"/>
            </a:stretch>
          </a:blipFill>
          <a:ln>
            <a:noFill/>
          </a:ln>
        </p:spPr>
      </p:sp>
      <p:sp>
        <p:nvSpPr>
          <p:cNvPr id="70" name="Google Shape;70;p6"/>
          <p:cNvSpPr>
            <a:spLocks noGrp="1"/>
          </p:cNvSpPr>
          <p:nvPr>
            <p:ph type="pic" idx="2" hasCustomPrompt="1"/>
          </p:nvPr>
        </p:nvSpPr>
        <p:spPr>
          <a:xfrm>
            <a:off x="1219075" y="1028725"/>
            <a:ext cx="4055700" cy="3316200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Image1, 0, </a:t>
            </a:r>
            <a:r>
              <a:rPr lang="en-US" dirty="0" err="1"/>
              <a:t>img</a:t>
            </a:r>
            <a:endParaRPr lang="en-US" dirty="0"/>
          </a:p>
        </p:txBody>
      </p:sp>
      <p:sp>
        <p:nvSpPr>
          <p:cNvPr id="71" name="Google Shape;71;p6"/>
          <p:cNvSpPr>
            <a:spLocks noGrp="1"/>
          </p:cNvSpPr>
          <p:nvPr>
            <p:ph type="pic" idx="3" hasCustomPrompt="1"/>
          </p:nvPr>
        </p:nvSpPr>
        <p:spPr>
          <a:xfrm>
            <a:off x="6007713" y="1028725"/>
            <a:ext cx="4055700" cy="3316200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82550" indent="0">
              <a:buNone/>
              <a:defRPr/>
            </a:lvl1pPr>
          </a:lstStyle>
          <a:p>
            <a:pPr marL="457200" marR="0" lvl="0" indent="-374650" algn="l" defTabSz="914400" rtl="0" eaLnBrk="1" fontAlgn="auto" latinLnBrk="0" hangingPunct="1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Blinker"/>
              <a:buChar char="•"/>
              <a:tabLst/>
              <a:defRPr/>
            </a:pPr>
            <a:r>
              <a:rPr lang="en-US" dirty="0"/>
              <a:t>Image2, 0, </a:t>
            </a:r>
            <a:r>
              <a:rPr lang="en-US" dirty="0" err="1"/>
              <a:t>img</a:t>
            </a:r>
            <a:endParaRPr lang="en-US" dirty="0"/>
          </a:p>
        </p:txBody>
      </p:sp>
      <p:sp>
        <p:nvSpPr>
          <p:cNvPr id="72" name="Google Shape;72;p6"/>
          <p:cNvSpPr>
            <a:spLocks noGrp="1"/>
          </p:cNvSpPr>
          <p:nvPr>
            <p:ph type="pic" idx="4" hasCustomPrompt="1"/>
          </p:nvPr>
        </p:nvSpPr>
        <p:spPr>
          <a:xfrm>
            <a:off x="10796363" y="1028725"/>
            <a:ext cx="4055700" cy="3316200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82550" indent="0">
              <a:buNone/>
              <a:defRPr/>
            </a:lvl1pPr>
          </a:lstStyle>
          <a:p>
            <a:pPr marL="457200" marR="0" lvl="0" indent="-374650" algn="l" defTabSz="914400" rtl="0" eaLnBrk="1" fontAlgn="auto" latinLnBrk="0" hangingPunct="1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Blinker"/>
              <a:buChar char="•"/>
              <a:tabLst/>
              <a:defRPr/>
            </a:pPr>
            <a:r>
              <a:rPr lang="en-US" dirty="0"/>
              <a:t>Image3, 0, </a:t>
            </a:r>
            <a:r>
              <a:rPr lang="en-US" dirty="0" err="1"/>
              <a:t>img</a:t>
            </a:r>
            <a:endParaRPr lang="en-US" dirty="0"/>
          </a:p>
        </p:txBody>
      </p:sp>
      <p:sp>
        <p:nvSpPr>
          <p:cNvPr id="73" name="Google Shape;73;p6"/>
          <p:cNvSpPr>
            <a:spLocks noGrp="1"/>
          </p:cNvSpPr>
          <p:nvPr>
            <p:ph type="pic" idx="5" hasCustomPrompt="1"/>
          </p:nvPr>
        </p:nvSpPr>
        <p:spPr>
          <a:xfrm>
            <a:off x="1219075" y="5427538"/>
            <a:ext cx="4055700" cy="3316200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82550" indent="0">
              <a:buNone/>
              <a:defRPr/>
            </a:lvl1pPr>
          </a:lstStyle>
          <a:p>
            <a:pPr marL="457200" marR="0" lvl="0" indent="-374650" algn="l" defTabSz="914400" rtl="0" eaLnBrk="1" fontAlgn="auto" latinLnBrk="0" hangingPunct="1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Blinker"/>
              <a:buChar char="•"/>
              <a:tabLst/>
              <a:defRPr/>
            </a:pPr>
            <a:r>
              <a:rPr lang="en-US" dirty="0"/>
              <a:t>Image4, 0, </a:t>
            </a:r>
            <a:r>
              <a:rPr lang="en-US" dirty="0" err="1"/>
              <a:t>img</a:t>
            </a:r>
            <a:endParaRPr lang="en-US" dirty="0"/>
          </a:p>
        </p:txBody>
      </p:sp>
      <p:sp>
        <p:nvSpPr>
          <p:cNvPr id="74" name="Google Shape;74;p6"/>
          <p:cNvSpPr>
            <a:spLocks noGrp="1"/>
          </p:cNvSpPr>
          <p:nvPr>
            <p:ph type="pic" idx="6" hasCustomPrompt="1"/>
          </p:nvPr>
        </p:nvSpPr>
        <p:spPr>
          <a:xfrm>
            <a:off x="6007713" y="5427538"/>
            <a:ext cx="4055700" cy="3316200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82550" indent="0">
              <a:buNone/>
              <a:defRPr/>
            </a:lvl1pPr>
          </a:lstStyle>
          <a:p>
            <a:pPr marL="457200" marR="0" lvl="0" indent="-374650" algn="l" defTabSz="914400" rtl="0" eaLnBrk="1" fontAlgn="auto" latinLnBrk="0" hangingPunct="1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Blinker"/>
              <a:buChar char="•"/>
              <a:tabLst/>
              <a:defRPr/>
            </a:pPr>
            <a:r>
              <a:rPr lang="en-US" dirty="0"/>
              <a:t>Image5, 0, </a:t>
            </a:r>
            <a:r>
              <a:rPr lang="en-US" dirty="0" err="1"/>
              <a:t>img</a:t>
            </a:r>
            <a:endParaRPr lang="en-US" dirty="0"/>
          </a:p>
        </p:txBody>
      </p:sp>
      <p:sp>
        <p:nvSpPr>
          <p:cNvPr id="75" name="Google Shape;75;p6"/>
          <p:cNvSpPr>
            <a:spLocks noGrp="1"/>
          </p:cNvSpPr>
          <p:nvPr>
            <p:ph type="pic" idx="7" hasCustomPrompt="1"/>
          </p:nvPr>
        </p:nvSpPr>
        <p:spPr>
          <a:xfrm>
            <a:off x="10796363" y="5427538"/>
            <a:ext cx="4055700" cy="3316200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82550" indent="0">
              <a:buNone/>
              <a:defRPr/>
            </a:lvl1pPr>
          </a:lstStyle>
          <a:p>
            <a:pPr marL="457200" marR="0" lvl="0" indent="-374650" algn="l" defTabSz="914400" rtl="0" eaLnBrk="1" fontAlgn="auto" latinLnBrk="0" hangingPunct="1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Blinker"/>
              <a:buChar char="•"/>
              <a:tabLst/>
              <a:defRPr/>
            </a:pPr>
            <a:r>
              <a:rPr lang="en-US" dirty="0"/>
              <a:t>Image6, 0, </a:t>
            </a:r>
            <a:r>
              <a:rPr lang="en-US" dirty="0" err="1"/>
              <a:t>img</a:t>
            </a:r>
            <a:endParaRPr lang="en-US" dirty="0"/>
          </a:p>
        </p:txBody>
      </p:sp>
      <p:grpSp>
        <p:nvGrpSpPr>
          <p:cNvPr id="76" name="Google Shape;76;p6"/>
          <p:cNvGrpSpPr/>
          <p:nvPr/>
        </p:nvGrpSpPr>
        <p:grpSpPr>
          <a:xfrm rot="-5400000">
            <a:off x="8987579" y="-9024171"/>
            <a:ext cx="276794" cy="18324284"/>
            <a:chOff x="0" y="-9525"/>
            <a:chExt cx="72900" cy="4826117"/>
          </a:xfrm>
        </p:grpSpPr>
        <p:sp>
          <p:nvSpPr>
            <p:cNvPr id="77" name="Google Shape;77;p6"/>
            <p:cNvSpPr/>
            <p:nvPr/>
          </p:nvSpPr>
          <p:spPr>
            <a:xfrm>
              <a:off x="0" y="0"/>
              <a:ext cx="72788" cy="4816592"/>
            </a:xfrm>
            <a:custGeom>
              <a:avLst/>
              <a:gdLst/>
              <a:ahLst/>
              <a:cxnLst/>
              <a:rect l="l" t="t" r="r" b="b"/>
              <a:pathLst>
                <a:path w="72788" h="4816592" extrusionOk="0">
                  <a:moveTo>
                    <a:pt x="0" y="0"/>
                  </a:moveTo>
                  <a:lnTo>
                    <a:pt x="72788" y="0"/>
                  </a:lnTo>
                  <a:lnTo>
                    <a:pt x="72788" y="4816592"/>
                  </a:lnTo>
                  <a:lnTo>
                    <a:pt x="0" y="4816592"/>
                  </a:lnTo>
                  <a:close/>
                </a:path>
              </a:pathLst>
            </a:custGeom>
            <a:solidFill>
              <a:srgbClr val="053572"/>
            </a:solidFill>
            <a:ln>
              <a:noFill/>
            </a:ln>
          </p:spPr>
        </p:sp>
        <p:sp>
          <p:nvSpPr>
            <p:cNvPr id="78" name="Google Shape;78;p6"/>
            <p:cNvSpPr txBox="1"/>
            <p:nvPr/>
          </p:nvSpPr>
          <p:spPr>
            <a:xfrm>
              <a:off x="0" y="-9525"/>
              <a:ext cx="72900" cy="4826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9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9" name="Google Shape;79;p6"/>
          <p:cNvGrpSpPr/>
          <p:nvPr/>
        </p:nvGrpSpPr>
        <p:grpSpPr>
          <a:xfrm rot="-5400000">
            <a:off x="8987579" y="986461"/>
            <a:ext cx="276794" cy="18324284"/>
            <a:chOff x="0" y="-9525"/>
            <a:chExt cx="72900" cy="4826117"/>
          </a:xfrm>
        </p:grpSpPr>
        <p:sp>
          <p:nvSpPr>
            <p:cNvPr id="80" name="Google Shape;80;p6"/>
            <p:cNvSpPr/>
            <p:nvPr/>
          </p:nvSpPr>
          <p:spPr>
            <a:xfrm>
              <a:off x="0" y="0"/>
              <a:ext cx="72788" cy="4816592"/>
            </a:xfrm>
            <a:custGeom>
              <a:avLst/>
              <a:gdLst/>
              <a:ahLst/>
              <a:cxnLst/>
              <a:rect l="l" t="t" r="r" b="b"/>
              <a:pathLst>
                <a:path w="72788" h="4816592" extrusionOk="0">
                  <a:moveTo>
                    <a:pt x="0" y="0"/>
                  </a:moveTo>
                  <a:lnTo>
                    <a:pt x="72788" y="0"/>
                  </a:lnTo>
                  <a:lnTo>
                    <a:pt x="72788" y="4816592"/>
                  </a:lnTo>
                  <a:lnTo>
                    <a:pt x="0" y="4816592"/>
                  </a:lnTo>
                  <a:close/>
                </a:path>
              </a:pathLst>
            </a:custGeom>
            <a:solidFill>
              <a:srgbClr val="053572"/>
            </a:solidFill>
            <a:ln>
              <a:noFill/>
            </a:ln>
          </p:spPr>
        </p:sp>
        <p:sp>
          <p:nvSpPr>
            <p:cNvPr id="81" name="Google Shape;81;p6"/>
            <p:cNvSpPr txBox="1"/>
            <p:nvPr/>
          </p:nvSpPr>
          <p:spPr>
            <a:xfrm>
              <a:off x="0" y="-9525"/>
              <a:ext cx="72900" cy="4826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9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2" name="Google Shape;82;p6"/>
          <p:cNvSpPr/>
          <p:nvPr userDrawn="1"/>
        </p:nvSpPr>
        <p:spPr>
          <a:xfrm>
            <a:off x="17214722" y="346784"/>
            <a:ext cx="959831" cy="1363881"/>
          </a:xfrm>
          <a:custGeom>
            <a:avLst/>
            <a:gdLst/>
            <a:ahLst/>
            <a:cxnLst/>
            <a:rect l="l" t="t" r="r" b="b"/>
            <a:pathLst>
              <a:path w="959831" h="1363881" extrusionOk="0">
                <a:moveTo>
                  <a:pt x="0" y="0"/>
                </a:moveTo>
                <a:lnTo>
                  <a:pt x="959831" y="0"/>
                </a:lnTo>
                <a:lnTo>
                  <a:pt x="959831" y="1363881"/>
                </a:lnTo>
                <a:lnTo>
                  <a:pt x="0" y="136388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83" name="Google Shape;83;p6"/>
          <p:cNvSpPr txBox="1">
            <a:spLocks noGrp="1"/>
          </p:cNvSpPr>
          <p:nvPr>
            <p:ph type="subTitle" idx="1" hasCustomPrompt="1"/>
          </p:nvPr>
        </p:nvSpPr>
        <p:spPr>
          <a:xfrm>
            <a:off x="1075225" y="4444675"/>
            <a:ext cx="4343400" cy="522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 rtl="0">
              <a:spcBef>
                <a:spcPts val="640"/>
              </a:spcBef>
              <a:spcAft>
                <a:spcPts val="0"/>
              </a:spcAft>
              <a:buSzPts val="2300"/>
              <a:buNone/>
              <a:defRPr sz="1800"/>
            </a:lvl1pPr>
            <a:lvl2pPr lvl="1" algn="ctr" rtl="0">
              <a:spcBef>
                <a:spcPts val="560"/>
              </a:spcBef>
              <a:spcAft>
                <a:spcPts val="0"/>
              </a:spcAft>
              <a:buSzPts val="2300"/>
              <a:buNone/>
              <a:defRPr/>
            </a:lvl2pPr>
            <a:lvl3pPr lvl="2" algn="ctr" rtl="0">
              <a:spcBef>
                <a:spcPts val="480"/>
              </a:spcBef>
              <a:spcAft>
                <a:spcPts val="0"/>
              </a:spcAft>
              <a:buSzPts val="2300"/>
              <a:buNone/>
              <a:defRPr/>
            </a:lvl3pPr>
            <a:lvl4pPr lvl="3" algn="ctr" rtl="0">
              <a:spcBef>
                <a:spcPts val="400"/>
              </a:spcBef>
              <a:spcAft>
                <a:spcPts val="0"/>
              </a:spcAft>
              <a:buSzPts val="2300"/>
              <a:buNone/>
              <a:defRPr/>
            </a:lvl4pPr>
            <a:lvl5pPr lvl="4" algn="ctr" rtl="0">
              <a:spcBef>
                <a:spcPts val="400"/>
              </a:spcBef>
              <a:spcAft>
                <a:spcPts val="0"/>
              </a:spcAft>
              <a:buSzPts val="2300"/>
              <a:buNone/>
              <a:defRPr/>
            </a:lvl5pPr>
            <a:lvl6pPr lvl="5" algn="ctr" rtl="0">
              <a:spcBef>
                <a:spcPts val="400"/>
              </a:spcBef>
              <a:spcAft>
                <a:spcPts val="0"/>
              </a:spcAft>
              <a:buSzPts val="2300"/>
              <a:buNone/>
              <a:defRPr/>
            </a:lvl6pPr>
            <a:lvl7pPr lvl="6" algn="ctr" rtl="0">
              <a:spcBef>
                <a:spcPts val="400"/>
              </a:spcBef>
              <a:spcAft>
                <a:spcPts val="0"/>
              </a:spcAft>
              <a:buSzPts val="2300"/>
              <a:buNone/>
              <a:defRPr/>
            </a:lvl7pPr>
            <a:lvl8pPr lvl="7" algn="ctr" rtl="0">
              <a:spcBef>
                <a:spcPts val="400"/>
              </a:spcBef>
              <a:spcAft>
                <a:spcPts val="0"/>
              </a:spcAft>
              <a:buSzPts val="2300"/>
              <a:buNone/>
              <a:defRPr/>
            </a:lvl8pPr>
            <a:lvl9pPr lvl="8" algn="ctr" rtl="0">
              <a:spcBef>
                <a:spcPts val="400"/>
              </a:spcBef>
              <a:spcAft>
                <a:spcPts val="0"/>
              </a:spcAft>
              <a:buSzPts val="2300"/>
              <a:buNone/>
              <a:defRPr/>
            </a:lvl9pPr>
          </a:lstStyle>
          <a:p>
            <a:r>
              <a:rPr lang="en-US" dirty="0"/>
              <a:t>content1, 70, str</a:t>
            </a:r>
            <a:endParaRPr dirty="0"/>
          </a:p>
        </p:txBody>
      </p:sp>
      <p:sp>
        <p:nvSpPr>
          <p:cNvPr id="84" name="Google Shape;84;p6"/>
          <p:cNvSpPr txBox="1">
            <a:spLocks noGrp="1"/>
          </p:cNvSpPr>
          <p:nvPr>
            <p:ph type="subTitle" idx="8" hasCustomPrompt="1"/>
          </p:nvPr>
        </p:nvSpPr>
        <p:spPr>
          <a:xfrm>
            <a:off x="5863875" y="4444675"/>
            <a:ext cx="4343400" cy="522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 rtl="0">
              <a:spcBef>
                <a:spcPts val="640"/>
              </a:spcBef>
              <a:spcAft>
                <a:spcPts val="0"/>
              </a:spcAft>
              <a:buSzPts val="2300"/>
              <a:buNone/>
              <a:defRPr sz="1800"/>
            </a:lvl1pPr>
            <a:lvl2pPr lvl="1" algn="ctr" rtl="0">
              <a:spcBef>
                <a:spcPts val="560"/>
              </a:spcBef>
              <a:spcAft>
                <a:spcPts val="0"/>
              </a:spcAft>
              <a:buSzPts val="2300"/>
              <a:buNone/>
              <a:defRPr/>
            </a:lvl2pPr>
            <a:lvl3pPr lvl="2" algn="ctr" rtl="0">
              <a:spcBef>
                <a:spcPts val="480"/>
              </a:spcBef>
              <a:spcAft>
                <a:spcPts val="0"/>
              </a:spcAft>
              <a:buSzPts val="2300"/>
              <a:buNone/>
              <a:defRPr/>
            </a:lvl3pPr>
            <a:lvl4pPr lvl="3" algn="ctr" rtl="0">
              <a:spcBef>
                <a:spcPts val="400"/>
              </a:spcBef>
              <a:spcAft>
                <a:spcPts val="0"/>
              </a:spcAft>
              <a:buSzPts val="2300"/>
              <a:buNone/>
              <a:defRPr/>
            </a:lvl4pPr>
            <a:lvl5pPr lvl="4" algn="ctr" rtl="0">
              <a:spcBef>
                <a:spcPts val="400"/>
              </a:spcBef>
              <a:spcAft>
                <a:spcPts val="0"/>
              </a:spcAft>
              <a:buSzPts val="2300"/>
              <a:buNone/>
              <a:defRPr/>
            </a:lvl5pPr>
            <a:lvl6pPr lvl="5" algn="ctr" rtl="0">
              <a:spcBef>
                <a:spcPts val="400"/>
              </a:spcBef>
              <a:spcAft>
                <a:spcPts val="0"/>
              </a:spcAft>
              <a:buSzPts val="2300"/>
              <a:buNone/>
              <a:defRPr/>
            </a:lvl6pPr>
            <a:lvl7pPr lvl="6" algn="ctr" rtl="0">
              <a:spcBef>
                <a:spcPts val="400"/>
              </a:spcBef>
              <a:spcAft>
                <a:spcPts val="0"/>
              </a:spcAft>
              <a:buSzPts val="2300"/>
              <a:buNone/>
              <a:defRPr/>
            </a:lvl7pPr>
            <a:lvl8pPr lvl="7" algn="ctr" rtl="0">
              <a:spcBef>
                <a:spcPts val="400"/>
              </a:spcBef>
              <a:spcAft>
                <a:spcPts val="0"/>
              </a:spcAft>
              <a:buSzPts val="2300"/>
              <a:buNone/>
              <a:defRPr/>
            </a:lvl8pPr>
            <a:lvl9pPr lvl="8" algn="ctr" rtl="0">
              <a:spcBef>
                <a:spcPts val="400"/>
              </a:spcBef>
              <a:spcAft>
                <a:spcPts val="0"/>
              </a:spcAft>
              <a:buSzPts val="2300"/>
              <a:buNone/>
              <a:defRPr/>
            </a:lvl9pPr>
          </a:lstStyle>
          <a:p>
            <a:pPr marL="457200" marR="0" lvl="0" indent="-374650" algn="ctr" defTabSz="914400" rtl="0" eaLnBrk="1" fontAlgn="auto" latinLnBrk="0" hangingPunct="1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Blinker"/>
              <a:buNone/>
              <a:tabLst/>
              <a:defRPr/>
            </a:pPr>
            <a:r>
              <a:rPr lang="en-US" dirty="0"/>
              <a:t>content2, 70, str</a:t>
            </a:r>
          </a:p>
        </p:txBody>
      </p:sp>
      <p:sp>
        <p:nvSpPr>
          <p:cNvPr id="85" name="Google Shape;85;p6"/>
          <p:cNvSpPr txBox="1">
            <a:spLocks noGrp="1"/>
          </p:cNvSpPr>
          <p:nvPr>
            <p:ph type="subTitle" idx="9" hasCustomPrompt="1"/>
          </p:nvPr>
        </p:nvSpPr>
        <p:spPr>
          <a:xfrm>
            <a:off x="10652525" y="4444675"/>
            <a:ext cx="4343400" cy="522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 rtl="0">
              <a:spcBef>
                <a:spcPts val="640"/>
              </a:spcBef>
              <a:spcAft>
                <a:spcPts val="0"/>
              </a:spcAft>
              <a:buSzPts val="2300"/>
              <a:buNone/>
              <a:defRPr sz="1800"/>
            </a:lvl1pPr>
            <a:lvl2pPr lvl="1" algn="ctr" rtl="0">
              <a:spcBef>
                <a:spcPts val="560"/>
              </a:spcBef>
              <a:spcAft>
                <a:spcPts val="0"/>
              </a:spcAft>
              <a:buSzPts val="2300"/>
              <a:buNone/>
              <a:defRPr/>
            </a:lvl2pPr>
            <a:lvl3pPr lvl="2" algn="ctr" rtl="0">
              <a:spcBef>
                <a:spcPts val="480"/>
              </a:spcBef>
              <a:spcAft>
                <a:spcPts val="0"/>
              </a:spcAft>
              <a:buSzPts val="2300"/>
              <a:buNone/>
              <a:defRPr/>
            </a:lvl3pPr>
            <a:lvl4pPr lvl="3" algn="ctr" rtl="0">
              <a:spcBef>
                <a:spcPts val="400"/>
              </a:spcBef>
              <a:spcAft>
                <a:spcPts val="0"/>
              </a:spcAft>
              <a:buSzPts val="2300"/>
              <a:buNone/>
              <a:defRPr/>
            </a:lvl4pPr>
            <a:lvl5pPr lvl="4" algn="ctr" rtl="0">
              <a:spcBef>
                <a:spcPts val="400"/>
              </a:spcBef>
              <a:spcAft>
                <a:spcPts val="0"/>
              </a:spcAft>
              <a:buSzPts val="2300"/>
              <a:buNone/>
              <a:defRPr/>
            </a:lvl5pPr>
            <a:lvl6pPr lvl="5" algn="ctr" rtl="0">
              <a:spcBef>
                <a:spcPts val="400"/>
              </a:spcBef>
              <a:spcAft>
                <a:spcPts val="0"/>
              </a:spcAft>
              <a:buSzPts val="2300"/>
              <a:buNone/>
              <a:defRPr/>
            </a:lvl6pPr>
            <a:lvl7pPr lvl="6" algn="ctr" rtl="0">
              <a:spcBef>
                <a:spcPts val="400"/>
              </a:spcBef>
              <a:spcAft>
                <a:spcPts val="0"/>
              </a:spcAft>
              <a:buSzPts val="2300"/>
              <a:buNone/>
              <a:defRPr/>
            </a:lvl7pPr>
            <a:lvl8pPr lvl="7" algn="ctr" rtl="0">
              <a:spcBef>
                <a:spcPts val="400"/>
              </a:spcBef>
              <a:spcAft>
                <a:spcPts val="0"/>
              </a:spcAft>
              <a:buSzPts val="2300"/>
              <a:buNone/>
              <a:defRPr/>
            </a:lvl8pPr>
            <a:lvl9pPr lvl="8" algn="ctr" rtl="0">
              <a:spcBef>
                <a:spcPts val="400"/>
              </a:spcBef>
              <a:spcAft>
                <a:spcPts val="0"/>
              </a:spcAft>
              <a:buSzPts val="2300"/>
              <a:buNone/>
              <a:defRPr/>
            </a:lvl9pPr>
          </a:lstStyle>
          <a:p>
            <a:pPr marL="457200" marR="0" lvl="0" indent="-374650" algn="ctr" defTabSz="914400" rtl="0" eaLnBrk="1" fontAlgn="auto" latinLnBrk="0" hangingPunct="1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Blinker"/>
              <a:buNone/>
              <a:tabLst/>
              <a:defRPr/>
            </a:pPr>
            <a:r>
              <a:rPr lang="en-US" dirty="0"/>
              <a:t>content3, 70, str</a:t>
            </a:r>
          </a:p>
        </p:txBody>
      </p:sp>
      <p:sp>
        <p:nvSpPr>
          <p:cNvPr id="86" name="Google Shape;86;p6"/>
          <p:cNvSpPr txBox="1">
            <a:spLocks noGrp="1"/>
          </p:cNvSpPr>
          <p:nvPr>
            <p:ph type="subTitle" idx="13" hasCustomPrompt="1"/>
          </p:nvPr>
        </p:nvSpPr>
        <p:spPr>
          <a:xfrm>
            <a:off x="1075225" y="8847333"/>
            <a:ext cx="4343400" cy="522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 rtl="0">
              <a:spcBef>
                <a:spcPts val="640"/>
              </a:spcBef>
              <a:spcAft>
                <a:spcPts val="0"/>
              </a:spcAft>
              <a:buSzPts val="2300"/>
              <a:buNone/>
              <a:defRPr sz="1800"/>
            </a:lvl1pPr>
            <a:lvl2pPr lvl="1" algn="ctr" rtl="0">
              <a:spcBef>
                <a:spcPts val="560"/>
              </a:spcBef>
              <a:spcAft>
                <a:spcPts val="0"/>
              </a:spcAft>
              <a:buSzPts val="2300"/>
              <a:buNone/>
              <a:defRPr/>
            </a:lvl2pPr>
            <a:lvl3pPr lvl="2" algn="ctr" rtl="0">
              <a:spcBef>
                <a:spcPts val="480"/>
              </a:spcBef>
              <a:spcAft>
                <a:spcPts val="0"/>
              </a:spcAft>
              <a:buSzPts val="2300"/>
              <a:buNone/>
              <a:defRPr/>
            </a:lvl3pPr>
            <a:lvl4pPr lvl="3" algn="ctr" rtl="0">
              <a:spcBef>
                <a:spcPts val="400"/>
              </a:spcBef>
              <a:spcAft>
                <a:spcPts val="0"/>
              </a:spcAft>
              <a:buSzPts val="2300"/>
              <a:buNone/>
              <a:defRPr/>
            </a:lvl4pPr>
            <a:lvl5pPr lvl="4" algn="ctr" rtl="0">
              <a:spcBef>
                <a:spcPts val="400"/>
              </a:spcBef>
              <a:spcAft>
                <a:spcPts val="0"/>
              </a:spcAft>
              <a:buSzPts val="2300"/>
              <a:buNone/>
              <a:defRPr/>
            </a:lvl5pPr>
            <a:lvl6pPr lvl="5" algn="ctr" rtl="0">
              <a:spcBef>
                <a:spcPts val="400"/>
              </a:spcBef>
              <a:spcAft>
                <a:spcPts val="0"/>
              </a:spcAft>
              <a:buSzPts val="2300"/>
              <a:buNone/>
              <a:defRPr/>
            </a:lvl6pPr>
            <a:lvl7pPr lvl="6" algn="ctr" rtl="0">
              <a:spcBef>
                <a:spcPts val="400"/>
              </a:spcBef>
              <a:spcAft>
                <a:spcPts val="0"/>
              </a:spcAft>
              <a:buSzPts val="2300"/>
              <a:buNone/>
              <a:defRPr/>
            </a:lvl7pPr>
            <a:lvl8pPr lvl="7" algn="ctr" rtl="0">
              <a:spcBef>
                <a:spcPts val="400"/>
              </a:spcBef>
              <a:spcAft>
                <a:spcPts val="0"/>
              </a:spcAft>
              <a:buSzPts val="2300"/>
              <a:buNone/>
              <a:defRPr/>
            </a:lvl8pPr>
            <a:lvl9pPr lvl="8" algn="ctr" rtl="0">
              <a:spcBef>
                <a:spcPts val="400"/>
              </a:spcBef>
              <a:spcAft>
                <a:spcPts val="0"/>
              </a:spcAft>
              <a:buSzPts val="2300"/>
              <a:buNone/>
              <a:defRPr/>
            </a:lvl9pPr>
          </a:lstStyle>
          <a:p>
            <a:pPr marL="457200" marR="0" lvl="0" indent="-374650" algn="ctr" defTabSz="914400" rtl="0" eaLnBrk="1" fontAlgn="auto" latinLnBrk="0" hangingPunct="1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Blinker"/>
              <a:buNone/>
              <a:tabLst/>
              <a:defRPr/>
            </a:pPr>
            <a:r>
              <a:rPr lang="en-US" dirty="0"/>
              <a:t>content4, 70, str</a:t>
            </a:r>
          </a:p>
        </p:txBody>
      </p:sp>
      <p:sp>
        <p:nvSpPr>
          <p:cNvPr id="87" name="Google Shape;87;p6"/>
          <p:cNvSpPr txBox="1">
            <a:spLocks noGrp="1"/>
          </p:cNvSpPr>
          <p:nvPr>
            <p:ph type="subTitle" idx="14" hasCustomPrompt="1"/>
          </p:nvPr>
        </p:nvSpPr>
        <p:spPr>
          <a:xfrm>
            <a:off x="5863875" y="8847333"/>
            <a:ext cx="4343400" cy="522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 rtl="0">
              <a:spcBef>
                <a:spcPts val="640"/>
              </a:spcBef>
              <a:spcAft>
                <a:spcPts val="0"/>
              </a:spcAft>
              <a:buSzPts val="2300"/>
              <a:buNone/>
              <a:defRPr sz="1800"/>
            </a:lvl1pPr>
            <a:lvl2pPr lvl="1" algn="ctr" rtl="0">
              <a:spcBef>
                <a:spcPts val="560"/>
              </a:spcBef>
              <a:spcAft>
                <a:spcPts val="0"/>
              </a:spcAft>
              <a:buSzPts val="2300"/>
              <a:buNone/>
              <a:defRPr/>
            </a:lvl2pPr>
            <a:lvl3pPr lvl="2" algn="ctr" rtl="0">
              <a:spcBef>
                <a:spcPts val="480"/>
              </a:spcBef>
              <a:spcAft>
                <a:spcPts val="0"/>
              </a:spcAft>
              <a:buSzPts val="2300"/>
              <a:buNone/>
              <a:defRPr/>
            </a:lvl3pPr>
            <a:lvl4pPr lvl="3" algn="ctr" rtl="0">
              <a:spcBef>
                <a:spcPts val="400"/>
              </a:spcBef>
              <a:spcAft>
                <a:spcPts val="0"/>
              </a:spcAft>
              <a:buSzPts val="2300"/>
              <a:buNone/>
              <a:defRPr/>
            </a:lvl4pPr>
            <a:lvl5pPr lvl="4" algn="ctr" rtl="0">
              <a:spcBef>
                <a:spcPts val="400"/>
              </a:spcBef>
              <a:spcAft>
                <a:spcPts val="0"/>
              </a:spcAft>
              <a:buSzPts val="2300"/>
              <a:buNone/>
              <a:defRPr/>
            </a:lvl5pPr>
            <a:lvl6pPr lvl="5" algn="ctr" rtl="0">
              <a:spcBef>
                <a:spcPts val="400"/>
              </a:spcBef>
              <a:spcAft>
                <a:spcPts val="0"/>
              </a:spcAft>
              <a:buSzPts val="2300"/>
              <a:buNone/>
              <a:defRPr/>
            </a:lvl6pPr>
            <a:lvl7pPr lvl="6" algn="ctr" rtl="0">
              <a:spcBef>
                <a:spcPts val="400"/>
              </a:spcBef>
              <a:spcAft>
                <a:spcPts val="0"/>
              </a:spcAft>
              <a:buSzPts val="2300"/>
              <a:buNone/>
              <a:defRPr/>
            </a:lvl7pPr>
            <a:lvl8pPr lvl="7" algn="ctr" rtl="0">
              <a:spcBef>
                <a:spcPts val="400"/>
              </a:spcBef>
              <a:spcAft>
                <a:spcPts val="0"/>
              </a:spcAft>
              <a:buSzPts val="2300"/>
              <a:buNone/>
              <a:defRPr/>
            </a:lvl8pPr>
            <a:lvl9pPr lvl="8" algn="ctr" rtl="0">
              <a:spcBef>
                <a:spcPts val="400"/>
              </a:spcBef>
              <a:spcAft>
                <a:spcPts val="0"/>
              </a:spcAft>
              <a:buSzPts val="2300"/>
              <a:buNone/>
              <a:defRPr/>
            </a:lvl9pPr>
          </a:lstStyle>
          <a:p>
            <a:pPr marL="457200" marR="0" lvl="0" indent="-374650" algn="ctr" defTabSz="914400" rtl="0" eaLnBrk="1" fontAlgn="auto" latinLnBrk="0" hangingPunct="1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Blinker"/>
              <a:buNone/>
              <a:tabLst/>
              <a:defRPr/>
            </a:pPr>
            <a:r>
              <a:rPr lang="en-US" dirty="0"/>
              <a:t>content5, 70, str</a:t>
            </a:r>
          </a:p>
        </p:txBody>
      </p:sp>
      <p:sp>
        <p:nvSpPr>
          <p:cNvPr id="88" name="Google Shape;88;p6"/>
          <p:cNvSpPr txBox="1">
            <a:spLocks noGrp="1"/>
          </p:cNvSpPr>
          <p:nvPr>
            <p:ph type="subTitle" idx="15" hasCustomPrompt="1"/>
          </p:nvPr>
        </p:nvSpPr>
        <p:spPr>
          <a:xfrm>
            <a:off x="10652525" y="8847333"/>
            <a:ext cx="4343400" cy="522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 rtl="0">
              <a:spcBef>
                <a:spcPts val="640"/>
              </a:spcBef>
              <a:spcAft>
                <a:spcPts val="0"/>
              </a:spcAft>
              <a:buSzPts val="2300"/>
              <a:buNone/>
              <a:defRPr sz="1800"/>
            </a:lvl1pPr>
            <a:lvl2pPr lvl="1" algn="ctr" rtl="0">
              <a:spcBef>
                <a:spcPts val="560"/>
              </a:spcBef>
              <a:spcAft>
                <a:spcPts val="0"/>
              </a:spcAft>
              <a:buSzPts val="2300"/>
              <a:buNone/>
              <a:defRPr/>
            </a:lvl2pPr>
            <a:lvl3pPr lvl="2" algn="ctr" rtl="0">
              <a:spcBef>
                <a:spcPts val="480"/>
              </a:spcBef>
              <a:spcAft>
                <a:spcPts val="0"/>
              </a:spcAft>
              <a:buSzPts val="2300"/>
              <a:buNone/>
              <a:defRPr/>
            </a:lvl3pPr>
            <a:lvl4pPr lvl="3" algn="ctr" rtl="0">
              <a:spcBef>
                <a:spcPts val="400"/>
              </a:spcBef>
              <a:spcAft>
                <a:spcPts val="0"/>
              </a:spcAft>
              <a:buSzPts val="2300"/>
              <a:buNone/>
              <a:defRPr/>
            </a:lvl4pPr>
            <a:lvl5pPr lvl="4" algn="ctr" rtl="0">
              <a:spcBef>
                <a:spcPts val="400"/>
              </a:spcBef>
              <a:spcAft>
                <a:spcPts val="0"/>
              </a:spcAft>
              <a:buSzPts val="2300"/>
              <a:buNone/>
              <a:defRPr/>
            </a:lvl5pPr>
            <a:lvl6pPr lvl="5" algn="ctr" rtl="0">
              <a:spcBef>
                <a:spcPts val="400"/>
              </a:spcBef>
              <a:spcAft>
                <a:spcPts val="0"/>
              </a:spcAft>
              <a:buSzPts val="2300"/>
              <a:buNone/>
              <a:defRPr/>
            </a:lvl6pPr>
            <a:lvl7pPr lvl="6" algn="ctr" rtl="0">
              <a:spcBef>
                <a:spcPts val="400"/>
              </a:spcBef>
              <a:spcAft>
                <a:spcPts val="0"/>
              </a:spcAft>
              <a:buSzPts val="2300"/>
              <a:buNone/>
              <a:defRPr/>
            </a:lvl7pPr>
            <a:lvl8pPr lvl="7" algn="ctr" rtl="0">
              <a:spcBef>
                <a:spcPts val="400"/>
              </a:spcBef>
              <a:spcAft>
                <a:spcPts val="0"/>
              </a:spcAft>
              <a:buSzPts val="2300"/>
              <a:buNone/>
              <a:defRPr/>
            </a:lvl8pPr>
            <a:lvl9pPr lvl="8" algn="ctr" rtl="0">
              <a:spcBef>
                <a:spcPts val="400"/>
              </a:spcBef>
              <a:spcAft>
                <a:spcPts val="0"/>
              </a:spcAft>
              <a:buSzPts val="2300"/>
              <a:buNone/>
              <a:defRPr/>
            </a:lvl9pPr>
          </a:lstStyle>
          <a:p>
            <a:pPr marL="457200" marR="0" lvl="0" indent="-374650" algn="ctr" defTabSz="914400" rtl="0" eaLnBrk="1" fontAlgn="auto" latinLnBrk="0" hangingPunct="1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Blinker"/>
              <a:buNone/>
              <a:tabLst/>
              <a:defRPr/>
            </a:pPr>
            <a:r>
              <a:rPr lang="en-US" dirty="0"/>
              <a:t>content6, 70, str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4">
  <p:cSld name="CUSTOM_3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7"/>
          <p:cNvPicPr preferRelativeResize="0"/>
          <p:nvPr/>
        </p:nvPicPr>
        <p:blipFill rotWithShape="1">
          <a:blip r:embed="rId2">
            <a:alphaModFix amt="57000"/>
          </a:blip>
          <a:srcRect l="39" r="49"/>
          <a:stretch/>
        </p:blipFill>
        <p:spPr>
          <a:xfrm>
            <a:off x="-36025" y="-38250"/>
            <a:ext cx="18324024" cy="10325249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7"/>
          <p:cNvSpPr>
            <a:spLocks noGrp="1"/>
          </p:cNvSpPr>
          <p:nvPr>
            <p:ph type="pic" idx="2" hasCustomPrompt="1"/>
          </p:nvPr>
        </p:nvSpPr>
        <p:spPr>
          <a:xfrm>
            <a:off x="9788675" y="2889625"/>
            <a:ext cx="7283700" cy="4216500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Image2, 0, </a:t>
            </a:r>
            <a:r>
              <a:rPr lang="en-US" dirty="0" err="1"/>
              <a:t>img</a:t>
            </a:r>
            <a:endParaRPr lang="en-US" dirty="0"/>
          </a:p>
        </p:txBody>
      </p:sp>
      <p:sp>
        <p:nvSpPr>
          <p:cNvPr id="92" name="Google Shape;92;p7"/>
          <p:cNvSpPr>
            <a:spLocks noGrp="1"/>
          </p:cNvSpPr>
          <p:nvPr>
            <p:ph type="pic" idx="3" hasCustomPrompt="1"/>
          </p:nvPr>
        </p:nvSpPr>
        <p:spPr>
          <a:xfrm>
            <a:off x="1215550" y="2889625"/>
            <a:ext cx="7283700" cy="4216500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Image1, 0, </a:t>
            </a:r>
            <a:r>
              <a:rPr lang="en-US" dirty="0" err="1"/>
              <a:t>img</a:t>
            </a:r>
            <a:endParaRPr lang="en-US" dirty="0"/>
          </a:p>
        </p:txBody>
      </p:sp>
      <p:sp>
        <p:nvSpPr>
          <p:cNvPr id="93" name="Google Shape;93;p7"/>
          <p:cNvSpPr txBox="1">
            <a:spLocks noGrp="1"/>
          </p:cNvSpPr>
          <p:nvPr>
            <p:ph type="title" hasCustomPrompt="1"/>
          </p:nvPr>
        </p:nvSpPr>
        <p:spPr>
          <a:xfrm>
            <a:off x="2137350" y="491943"/>
            <a:ext cx="14013300" cy="179695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4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dirty="0"/>
              <a:t>Title, 120, str</a:t>
            </a:r>
            <a:endParaRPr dirty="0"/>
          </a:p>
        </p:txBody>
      </p:sp>
      <p:grpSp>
        <p:nvGrpSpPr>
          <p:cNvPr id="94" name="Google Shape;94;p7"/>
          <p:cNvGrpSpPr/>
          <p:nvPr/>
        </p:nvGrpSpPr>
        <p:grpSpPr>
          <a:xfrm rot="-5400000">
            <a:off x="8987579" y="-9024171"/>
            <a:ext cx="276794" cy="18324284"/>
            <a:chOff x="0" y="-9525"/>
            <a:chExt cx="72900" cy="4826117"/>
          </a:xfrm>
        </p:grpSpPr>
        <p:sp>
          <p:nvSpPr>
            <p:cNvPr id="95" name="Google Shape;95;p7"/>
            <p:cNvSpPr/>
            <p:nvPr/>
          </p:nvSpPr>
          <p:spPr>
            <a:xfrm>
              <a:off x="0" y="0"/>
              <a:ext cx="72788" cy="4816592"/>
            </a:xfrm>
            <a:custGeom>
              <a:avLst/>
              <a:gdLst/>
              <a:ahLst/>
              <a:cxnLst/>
              <a:rect l="l" t="t" r="r" b="b"/>
              <a:pathLst>
                <a:path w="72788" h="4816592" extrusionOk="0">
                  <a:moveTo>
                    <a:pt x="0" y="0"/>
                  </a:moveTo>
                  <a:lnTo>
                    <a:pt x="72788" y="0"/>
                  </a:lnTo>
                  <a:lnTo>
                    <a:pt x="72788" y="4816592"/>
                  </a:lnTo>
                  <a:lnTo>
                    <a:pt x="0" y="4816592"/>
                  </a:lnTo>
                  <a:close/>
                </a:path>
              </a:pathLst>
            </a:custGeom>
            <a:solidFill>
              <a:srgbClr val="053572"/>
            </a:solidFill>
            <a:ln>
              <a:noFill/>
            </a:ln>
          </p:spPr>
        </p:sp>
        <p:sp>
          <p:nvSpPr>
            <p:cNvPr id="96" name="Google Shape;96;p7"/>
            <p:cNvSpPr txBox="1"/>
            <p:nvPr/>
          </p:nvSpPr>
          <p:spPr>
            <a:xfrm>
              <a:off x="0" y="-9525"/>
              <a:ext cx="72900" cy="4826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9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7" name="Google Shape;97;p7"/>
          <p:cNvGrpSpPr/>
          <p:nvPr/>
        </p:nvGrpSpPr>
        <p:grpSpPr>
          <a:xfrm rot="-5400000">
            <a:off x="8987579" y="986461"/>
            <a:ext cx="276794" cy="18324284"/>
            <a:chOff x="0" y="-9525"/>
            <a:chExt cx="72900" cy="4826117"/>
          </a:xfrm>
        </p:grpSpPr>
        <p:sp>
          <p:nvSpPr>
            <p:cNvPr id="98" name="Google Shape;98;p7"/>
            <p:cNvSpPr/>
            <p:nvPr/>
          </p:nvSpPr>
          <p:spPr>
            <a:xfrm>
              <a:off x="0" y="0"/>
              <a:ext cx="72788" cy="4816592"/>
            </a:xfrm>
            <a:custGeom>
              <a:avLst/>
              <a:gdLst/>
              <a:ahLst/>
              <a:cxnLst/>
              <a:rect l="l" t="t" r="r" b="b"/>
              <a:pathLst>
                <a:path w="72788" h="4816592" extrusionOk="0">
                  <a:moveTo>
                    <a:pt x="0" y="0"/>
                  </a:moveTo>
                  <a:lnTo>
                    <a:pt x="72788" y="0"/>
                  </a:lnTo>
                  <a:lnTo>
                    <a:pt x="72788" y="4816592"/>
                  </a:lnTo>
                  <a:lnTo>
                    <a:pt x="0" y="4816592"/>
                  </a:lnTo>
                  <a:close/>
                </a:path>
              </a:pathLst>
            </a:custGeom>
            <a:solidFill>
              <a:srgbClr val="053572"/>
            </a:solidFill>
            <a:ln>
              <a:noFill/>
            </a:ln>
          </p:spPr>
        </p:sp>
        <p:sp>
          <p:nvSpPr>
            <p:cNvPr id="99" name="Google Shape;99;p7"/>
            <p:cNvSpPr txBox="1"/>
            <p:nvPr/>
          </p:nvSpPr>
          <p:spPr>
            <a:xfrm>
              <a:off x="0" y="-9525"/>
              <a:ext cx="72900" cy="4826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9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0" name="Google Shape;100;p7"/>
          <p:cNvSpPr/>
          <p:nvPr/>
        </p:nvSpPr>
        <p:spPr>
          <a:xfrm>
            <a:off x="15900935" y="5740865"/>
            <a:ext cx="2343010" cy="2345943"/>
          </a:xfrm>
          <a:custGeom>
            <a:avLst/>
            <a:gdLst/>
            <a:ahLst/>
            <a:cxnLst/>
            <a:rect l="l" t="t" r="r" b="b"/>
            <a:pathLst>
              <a:path w="2343010" h="2345943" extrusionOk="0">
                <a:moveTo>
                  <a:pt x="0" y="0"/>
                </a:moveTo>
                <a:lnTo>
                  <a:pt x="2343011" y="0"/>
                </a:lnTo>
                <a:lnTo>
                  <a:pt x="2343011" y="2345942"/>
                </a:lnTo>
                <a:lnTo>
                  <a:pt x="0" y="234594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01" name="Google Shape;101;p7"/>
          <p:cNvSpPr/>
          <p:nvPr/>
        </p:nvSpPr>
        <p:spPr>
          <a:xfrm>
            <a:off x="-708173" y="4117313"/>
            <a:ext cx="3205333" cy="2988973"/>
          </a:xfrm>
          <a:custGeom>
            <a:avLst/>
            <a:gdLst/>
            <a:ahLst/>
            <a:cxnLst/>
            <a:rect l="l" t="t" r="r" b="b"/>
            <a:pathLst>
              <a:path w="3205333" h="2988973" extrusionOk="0">
                <a:moveTo>
                  <a:pt x="0" y="0"/>
                </a:moveTo>
                <a:lnTo>
                  <a:pt x="3205333" y="0"/>
                </a:lnTo>
                <a:lnTo>
                  <a:pt x="3205333" y="2988973"/>
                </a:lnTo>
                <a:lnTo>
                  <a:pt x="0" y="298897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02" name="Google Shape;102;p7"/>
          <p:cNvSpPr/>
          <p:nvPr/>
        </p:nvSpPr>
        <p:spPr>
          <a:xfrm>
            <a:off x="7152413" y="2918017"/>
            <a:ext cx="1885761" cy="1411964"/>
          </a:xfrm>
          <a:custGeom>
            <a:avLst/>
            <a:gdLst/>
            <a:ahLst/>
            <a:cxnLst/>
            <a:rect l="l" t="t" r="r" b="b"/>
            <a:pathLst>
              <a:path w="1885761" h="1411964" extrusionOk="0">
                <a:moveTo>
                  <a:pt x="0" y="0"/>
                </a:moveTo>
                <a:lnTo>
                  <a:pt x="1885761" y="0"/>
                </a:lnTo>
                <a:lnTo>
                  <a:pt x="1885761" y="1411963"/>
                </a:lnTo>
                <a:lnTo>
                  <a:pt x="0" y="141196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03" name="Google Shape;103;p7"/>
          <p:cNvSpPr txBox="1">
            <a:spLocks noGrp="1"/>
          </p:cNvSpPr>
          <p:nvPr>
            <p:ph type="subTitle" idx="1" hasCustomPrompt="1"/>
          </p:nvPr>
        </p:nvSpPr>
        <p:spPr>
          <a:xfrm>
            <a:off x="2192360" y="7238524"/>
            <a:ext cx="5440250" cy="49671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 rtl="0">
              <a:spcBef>
                <a:spcPts val="640"/>
              </a:spcBef>
              <a:spcAft>
                <a:spcPts val="0"/>
              </a:spcAft>
              <a:buSzPts val="2100"/>
              <a:buNone/>
              <a:defRPr sz="2100" b="1"/>
            </a:lvl1pPr>
            <a:lvl2pPr lvl="1" algn="ctr" rtl="0">
              <a:spcBef>
                <a:spcPts val="560"/>
              </a:spcBef>
              <a:spcAft>
                <a:spcPts val="0"/>
              </a:spcAft>
              <a:buSzPts val="2300"/>
              <a:buNone/>
              <a:defRPr/>
            </a:lvl2pPr>
            <a:lvl3pPr lvl="2" algn="ctr" rtl="0">
              <a:spcBef>
                <a:spcPts val="480"/>
              </a:spcBef>
              <a:spcAft>
                <a:spcPts val="0"/>
              </a:spcAft>
              <a:buSzPts val="2300"/>
              <a:buNone/>
              <a:defRPr/>
            </a:lvl3pPr>
            <a:lvl4pPr lvl="3" algn="ctr" rtl="0">
              <a:spcBef>
                <a:spcPts val="400"/>
              </a:spcBef>
              <a:spcAft>
                <a:spcPts val="0"/>
              </a:spcAft>
              <a:buSzPts val="2300"/>
              <a:buNone/>
              <a:defRPr/>
            </a:lvl4pPr>
            <a:lvl5pPr lvl="4" algn="ctr" rtl="0">
              <a:spcBef>
                <a:spcPts val="400"/>
              </a:spcBef>
              <a:spcAft>
                <a:spcPts val="0"/>
              </a:spcAft>
              <a:buSzPts val="2300"/>
              <a:buNone/>
              <a:defRPr/>
            </a:lvl5pPr>
            <a:lvl6pPr lvl="5" algn="ctr" rtl="0">
              <a:spcBef>
                <a:spcPts val="400"/>
              </a:spcBef>
              <a:spcAft>
                <a:spcPts val="0"/>
              </a:spcAft>
              <a:buSzPts val="2300"/>
              <a:buNone/>
              <a:defRPr/>
            </a:lvl6pPr>
            <a:lvl7pPr lvl="6" algn="ctr" rtl="0">
              <a:spcBef>
                <a:spcPts val="400"/>
              </a:spcBef>
              <a:spcAft>
                <a:spcPts val="0"/>
              </a:spcAft>
              <a:buSzPts val="2300"/>
              <a:buNone/>
              <a:defRPr/>
            </a:lvl7pPr>
            <a:lvl8pPr lvl="7" algn="ctr" rtl="0">
              <a:spcBef>
                <a:spcPts val="400"/>
              </a:spcBef>
              <a:spcAft>
                <a:spcPts val="0"/>
              </a:spcAft>
              <a:buSzPts val="2300"/>
              <a:buNone/>
              <a:defRPr/>
            </a:lvl8pPr>
            <a:lvl9pPr lvl="8" algn="ctr" rtl="0">
              <a:spcBef>
                <a:spcPts val="400"/>
              </a:spcBef>
              <a:spcAft>
                <a:spcPts val="0"/>
              </a:spcAft>
              <a:buSzPts val="2300"/>
              <a:buNone/>
              <a:defRPr/>
            </a:lvl9pPr>
          </a:lstStyle>
          <a:p>
            <a:r>
              <a:rPr lang="en-US" dirty="0"/>
              <a:t>Subtitle1, 60, str</a:t>
            </a:r>
            <a:endParaRPr dirty="0"/>
          </a:p>
        </p:txBody>
      </p:sp>
      <p:sp>
        <p:nvSpPr>
          <p:cNvPr id="104" name="Google Shape;104;p7"/>
          <p:cNvSpPr txBox="1">
            <a:spLocks noGrp="1"/>
          </p:cNvSpPr>
          <p:nvPr>
            <p:ph type="body" idx="4" hasCustomPrompt="1"/>
          </p:nvPr>
        </p:nvSpPr>
        <p:spPr>
          <a:xfrm>
            <a:off x="1358200" y="8010900"/>
            <a:ext cx="6998400" cy="172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114300" marR="0" lvl="0" indent="0" algn="ctr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linker"/>
              <a:buNone/>
              <a:defRPr sz="180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1pPr>
            <a:lvl2pPr marL="914400" marR="0" lvl="1" indent="-342900" algn="ctr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linker"/>
              <a:buChar char="–"/>
              <a:defRPr sz="180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2pPr>
            <a:lvl3pPr marL="1371600" marR="0" lvl="2" indent="-342900" algn="ctr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linker"/>
              <a:buChar char="•"/>
              <a:defRPr sz="180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3pPr>
            <a:lvl4pPr marL="1828800" marR="0" lvl="3" indent="-342900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linker"/>
              <a:buChar char="–"/>
              <a:defRPr sz="180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4pPr>
            <a:lvl5pPr marL="2286000" marR="0" lvl="4" indent="-342900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linker"/>
              <a:buChar char="»"/>
              <a:defRPr sz="180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5pPr>
            <a:lvl6pPr marL="2743200" marR="0" lvl="5" indent="-342900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linker"/>
              <a:buChar char="•"/>
              <a:defRPr sz="180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6pPr>
            <a:lvl7pPr marL="3200400" marR="0" lvl="6" indent="-342900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linker"/>
              <a:buChar char="•"/>
              <a:defRPr sz="180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7pPr>
            <a:lvl8pPr marL="3657600" marR="0" lvl="7" indent="-342900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linker"/>
              <a:buChar char="•"/>
              <a:defRPr sz="180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8pPr>
            <a:lvl9pPr marL="4114800" marR="0" lvl="8" indent="-342900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linker"/>
              <a:buChar char="•"/>
              <a:defRPr sz="180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9pPr>
          </a:lstStyle>
          <a:p>
            <a:r>
              <a:rPr lang="en-US" dirty="0"/>
              <a:t>Content1, 370, str</a:t>
            </a:r>
            <a:endParaRPr dirty="0"/>
          </a:p>
        </p:txBody>
      </p:sp>
      <p:sp>
        <p:nvSpPr>
          <p:cNvPr id="105" name="Google Shape;105;p7"/>
          <p:cNvSpPr txBox="1">
            <a:spLocks noGrp="1"/>
          </p:cNvSpPr>
          <p:nvPr>
            <p:ph type="subTitle" idx="5" hasCustomPrompt="1"/>
          </p:nvPr>
        </p:nvSpPr>
        <p:spPr>
          <a:xfrm>
            <a:off x="10765485" y="7238525"/>
            <a:ext cx="5440250" cy="32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 rtl="0">
              <a:spcBef>
                <a:spcPts val="640"/>
              </a:spcBef>
              <a:spcAft>
                <a:spcPts val="0"/>
              </a:spcAft>
              <a:buSzPts val="2100"/>
              <a:buNone/>
              <a:defRPr sz="2100" b="1"/>
            </a:lvl1pPr>
            <a:lvl2pPr lvl="1" algn="ctr" rtl="0">
              <a:spcBef>
                <a:spcPts val="560"/>
              </a:spcBef>
              <a:spcAft>
                <a:spcPts val="0"/>
              </a:spcAft>
              <a:buSzPts val="2300"/>
              <a:buNone/>
              <a:defRPr/>
            </a:lvl2pPr>
            <a:lvl3pPr lvl="2" algn="ctr" rtl="0">
              <a:spcBef>
                <a:spcPts val="480"/>
              </a:spcBef>
              <a:spcAft>
                <a:spcPts val="0"/>
              </a:spcAft>
              <a:buSzPts val="2300"/>
              <a:buNone/>
              <a:defRPr/>
            </a:lvl3pPr>
            <a:lvl4pPr lvl="3" algn="ctr" rtl="0">
              <a:spcBef>
                <a:spcPts val="400"/>
              </a:spcBef>
              <a:spcAft>
                <a:spcPts val="0"/>
              </a:spcAft>
              <a:buSzPts val="2300"/>
              <a:buNone/>
              <a:defRPr/>
            </a:lvl4pPr>
            <a:lvl5pPr lvl="4" algn="ctr" rtl="0">
              <a:spcBef>
                <a:spcPts val="400"/>
              </a:spcBef>
              <a:spcAft>
                <a:spcPts val="0"/>
              </a:spcAft>
              <a:buSzPts val="2300"/>
              <a:buNone/>
              <a:defRPr/>
            </a:lvl5pPr>
            <a:lvl6pPr lvl="5" algn="ctr" rtl="0">
              <a:spcBef>
                <a:spcPts val="400"/>
              </a:spcBef>
              <a:spcAft>
                <a:spcPts val="0"/>
              </a:spcAft>
              <a:buSzPts val="2300"/>
              <a:buNone/>
              <a:defRPr/>
            </a:lvl6pPr>
            <a:lvl7pPr lvl="6" algn="ctr" rtl="0">
              <a:spcBef>
                <a:spcPts val="400"/>
              </a:spcBef>
              <a:spcAft>
                <a:spcPts val="0"/>
              </a:spcAft>
              <a:buSzPts val="2300"/>
              <a:buNone/>
              <a:defRPr/>
            </a:lvl7pPr>
            <a:lvl8pPr lvl="7" algn="ctr" rtl="0">
              <a:spcBef>
                <a:spcPts val="400"/>
              </a:spcBef>
              <a:spcAft>
                <a:spcPts val="0"/>
              </a:spcAft>
              <a:buSzPts val="2300"/>
              <a:buNone/>
              <a:defRPr/>
            </a:lvl8pPr>
            <a:lvl9pPr lvl="8" algn="ctr" rtl="0">
              <a:spcBef>
                <a:spcPts val="400"/>
              </a:spcBef>
              <a:spcAft>
                <a:spcPts val="0"/>
              </a:spcAft>
              <a:buSzPts val="2300"/>
              <a:buNone/>
              <a:defRPr/>
            </a:lvl9pPr>
          </a:lstStyle>
          <a:p>
            <a:r>
              <a:rPr lang="en-US" dirty="0"/>
              <a:t>Subtitle2, 60, str</a:t>
            </a:r>
            <a:endParaRPr dirty="0"/>
          </a:p>
        </p:txBody>
      </p:sp>
      <p:sp>
        <p:nvSpPr>
          <p:cNvPr id="106" name="Google Shape;106;p7"/>
          <p:cNvSpPr txBox="1">
            <a:spLocks noGrp="1"/>
          </p:cNvSpPr>
          <p:nvPr>
            <p:ph type="body" idx="6" hasCustomPrompt="1"/>
          </p:nvPr>
        </p:nvSpPr>
        <p:spPr>
          <a:xfrm>
            <a:off x="9931325" y="8010900"/>
            <a:ext cx="6998400" cy="172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114300" marR="0" lvl="0" indent="0" algn="ctr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linker"/>
              <a:buNone/>
              <a:defRPr sz="180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1pPr>
            <a:lvl2pPr marL="914400" marR="0" lvl="1" indent="-342900" algn="ctr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linker"/>
              <a:buChar char="–"/>
              <a:defRPr sz="180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2pPr>
            <a:lvl3pPr marL="1371600" marR="0" lvl="2" indent="-342900" algn="ctr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linker"/>
              <a:buChar char="•"/>
              <a:defRPr sz="180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3pPr>
            <a:lvl4pPr marL="1828800" marR="0" lvl="3" indent="-342900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linker"/>
              <a:buChar char="–"/>
              <a:defRPr sz="180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4pPr>
            <a:lvl5pPr marL="2286000" marR="0" lvl="4" indent="-342900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linker"/>
              <a:buChar char="»"/>
              <a:defRPr sz="180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5pPr>
            <a:lvl6pPr marL="2743200" marR="0" lvl="5" indent="-342900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linker"/>
              <a:buChar char="•"/>
              <a:defRPr sz="180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6pPr>
            <a:lvl7pPr marL="3200400" marR="0" lvl="6" indent="-342900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linker"/>
              <a:buChar char="•"/>
              <a:defRPr sz="180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7pPr>
            <a:lvl8pPr marL="3657600" marR="0" lvl="7" indent="-342900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linker"/>
              <a:buChar char="•"/>
              <a:defRPr sz="180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8pPr>
            <a:lvl9pPr marL="4114800" marR="0" lvl="8" indent="-342900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linker"/>
              <a:buChar char="•"/>
              <a:defRPr sz="180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9pPr>
          </a:lstStyle>
          <a:p>
            <a:pPr marL="114300" marR="0" lvl="0" indent="0" algn="ctr" defTabSz="914400" rtl="0" eaLnBrk="1" fontAlgn="auto" latinLnBrk="0" hangingPunct="1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linker"/>
              <a:buNone/>
              <a:tabLst/>
              <a:defRPr/>
            </a:pPr>
            <a:r>
              <a:rPr lang="en-US" dirty="0"/>
              <a:t>Content2, 370, str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5" userDrawn="1">
  <p:cSld name="CUSTOM_4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8"/>
          <p:cNvPicPr preferRelativeResize="0"/>
          <p:nvPr/>
        </p:nvPicPr>
        <p:blipFill rotWithShape="1">
          <a:blip r:embed="rId2">
            <a:alphaModFix amt="57000"/>
          </a:blip>
          <a:srcRect l="39" r="49"/>
          <a:stretch/>
        </p:blipFill>
        <p:spPr>
          <a:xfrm>
            <a:off x="-36025" y="-38250"/>
            <a:ext cx="18324024" cy="10325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97900" y="2575909"/>
            <a:ext cx="5224300" cy="52113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13775" y="2229136"/>
            <a:ext cx="5796949" cy="57969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55005" y="2575900"/>
            <a:ext cx="5224291" cy="52114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8"/>
          <p:cNvSpPr>
            <a:spLocks noGrp="1"/>
          </p:cNvSpPr>
          <p:nvPr>
            <p:ph type="pic" idx="2" hasCustomPrompt="1"/>
          </p:nvPr>
        </p:nvSpPr>
        <p:spPr>
          <a:xfrm>
            <a:off x="1276525" y="2752675"/>
            <a:ext cx="4781100" cy="4781100"/>
          </a:xfrm>
          <a:prstGeom prst="ellipse">
            <a:avLst/>
          </a:prstGeom>
          <a:noFill/>
          <a:ln>
            <a:noFill/>
          </a:ln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Image1, 0, </a:t>
            </a:r>
            <a:r>
              <a:rPr lang="en-US" dirty="0" err="1"/>
              <a:t>img</a:t>
            </a:r>
            <a:endParaRPr lang="en-US" dirty="0"/>
          </a:p>
        </p:txBody>
      </p:sp>
      <p:sp>
        <p:nvSpPr>
          <p:cNvPr id="113" name="Google Shape;113;p8"/>
          <p:cNvSpPr>
            <a:spLocks noGrp="1"/>
          </p:cNvSpPr>
          <p:nvPr>
            <p:ph type="pic" idx="3" hasCustomPrompt="1"/>
          </p:nvPr>
        </p:nvSpPr>
        <p:spPr>
          <a:xfrm>
            <a:off x="6748050" y="2752675"/>
            <a:ext cx="4781100" cy="4781100"/>
          </a:xfrm>
          <a:prstGeom prst="ellipse">
            <a:avLst/>
          </a:prstGeom>
          <a:noFill/>
          <a:ln>
            <a:noFill/>
          </a:ln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Image2, 0, </a:t>
            </a:r>
            <a:r>
              <a:rPr lang="en-US" dirty="0" err="1"/>
              <a:t>img</a:t>
            </a:r>
            <a:endParaRPr lang="en-US" dirty="0"/>
          </a:p>
        </p:txBody>
      </p:sp>
      <p:sp>
        <p:nvSpPr>
          <p:cNvPr id="114" name="Google Shape;114;p8"/>
          <p:cNvSpPr>
            <a:spLocks noGrp="1"/>
          </p:cNvSpPr>
          <p:nvPr>
            <p:ph type="pic" idx="4" hasCustomPrompt="1"/>
          </p:nvPr>
        </p:nvSpPr>
        <p:spPr>
          <a:xfrm>
            <a:off x="12219525" y="2752675"/>
            <a:ext cx="4781100" cy="4781100"/>
          </a:xfrm>
          <a:prstGeom prst="ellipse">
            <a:avLst/>
          </a:prstGeom>
          <a:noFill/>
          <a:ln>
            <a:noFill/>
          </a:ln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Image3, 0, </a:t>
            </a:r>
            <a:r>
              <a:rPr lang="en-US" dirty="0" err="1"/>
              <a:t>img</a:t>
            </a:r>
            <a:endParaRPr lang="en-US" dirty="0"/>
          </a:p>
        </p:txBody>
      </p:sp>
      <p:pic>
        <p:nvPicPr>
          <p:cNvPr id="115" name="Google Shape;115;p8"/>
          <p:cNvPicPr preferRelativeResize="0"/>
          <p:nvPr/>
        </p:nvPicPr>
        <p:blipFill rotWithShape="1">
          <a:blip r:embed="rId6">
            <a:alphaModFix/>
          </a:blip>
          <a:srcRect r="158" b="96"/>
          <a:stretch/>
        </p:blipFill>
        <p:spPr>
          <a:xfrm>
            <a:off x="16426050" y="7787300"/>
            <a:ext cx="1862074" cy="24997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6" name="Google Shape;116;p8"/>
          <p:cNvGrpSpPr/>
          <p:nvPr/>
        </p:nvGrpSpPr>
        <p:grpSpPr>
          <a:xfrm rot="-5400000">
            <a:off x="8987579" y="-9024171"/>
            <a:ext cx="276794" cy="18324284"/>
            <a:chOff x="0" y="-9525"/>
            <a:chExt cx="72900" cy="4826117"/>
          </a:xfrm>
        </p:grpSpPr>
        <p:sp>
          <p:nvSpPr>
            <p:cNvPr id="117" name="Google Shape;117;p8"/>
            <p:cNvSpPr/>
            <p:nvPr/>
          </p:nvSpPr>
          <p:spPr>
            <a:xfrm>
              <a:off x="0" y="0"/>
              <a:ext cx="72788" cy="4816592"/>
            </a:xfrm>
            <a:custGeom>
              <a:avLst/>
              <a:gdLst/>
              <a:ahLst/>
              <a:cxnLst/>
              <a:rect l="l" t="t" r="r" b="b"/>
              <a:pathLst>
                <a:path w="72788" h="4816592" extrusionOk="0">
                  <a:moveTo>
                    <a:pt x="0" y="0"/>
                  </a:moveTo>
                  <a:lnTo>
                    <a:pt x="72788" y="0"/>
                  </a:lnTo>
                  <a:lnTo>
                    <a:pt x="72788" y="4816592"/>
                  </a:lnTo>
                  <a:lnTo>
                    <a:pt x="0" y="4816592"/>
                  </a:lnTo>
                  <a:close/>
                </a:path>
              </a:pathLst>
            </a:custGeom>
            <a:solidFill>
              <a:srgbClr val="053572"/>
            </a:solidFill>
            <a:ln>
              <a:noFill/>
            </a:ln>
          </p:spPr>
        </p:sp>
        <p:sp>
          <p:nvSpPr>
            <p:cNvPr id="118" name="Google Shape;118;p8"/>
            <p:cNvSpPr txBox="1"/>
            <p:nvPr/>
          </p:nvSpPr>
          <p:spPr>
            <a:xfrm>
              <a:off x="0" y="-9525"/>
              <a:ext cx="72900" cy="4826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9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9" name="Google Shape;119;p8"/>
          <p:cNvGrpSpPr/>
          <p:nvPr/>
        </p:nvGrpSpPr>
        <p:grpSpPr>
          <a:xfrm rot="-5400000">
            <a:off x="8987579" y="986461"/>
            <a:ext cx="276794" cy="18324284"/>
            <a:chOff x="0" y="-9525"/>
            <a:chExt cx="72900" cy="4826117"/>
          </a:xfrm>
        </p:grpSpPr>
        <p:sp>
          <p:nvSpPr>
            <p:cNvPr id="120" name="Google Shape;120;p8"/>
            <p:cNvSpPr/>
            <p:nvPr/>
          </p:nvSpPr>
          <p:spPr>
            <a:xfrm>
              <a:off x="0" y="0"/>
              <a:ext cx="72788" cy="4816592"/>
            </a:xfrm>
            <a:custGeom>
              <a:avLst/>
              <a:gdLst/>
              <a:ahLst/>
              <a:cxnLst/>
              <a:rect l="l" t="t" r="r" b="b"/>
              <a:pathLst>
                <a:path w="72788" h="4816592" extrusionOk="0">
                  <a:moveTo>
                    <a:pt x="0" y="0"/>
                  </a:moveTo>
                  <a:lnTo>
                    <a:pt x="72788" y="0"/>
                  </a:lnTo>
                  <a:lnTo>
                    <a:pt x="72788" y="4816592"/>
                  </a:lnTo>
                  <a:lnTo>
                    <a:pt x="0" y="4816592"/>
                  </a:lnTo>
                  <a:close/>
                </a:path>
              </a:pathLst>
            </a:custGeom>
            <a:solidFill>
              <a:srgbClr val="053572"/>
            </a:solidFill>
            <a:ln>
              <a:noFill/>
            </a:ln>
          </p:spPr>
        </p:sp>
        <p:sp>
          <p:nvSpPr>
            <p:cNvPr id="121" name="Google Shape;121;p8"/>
            <p:cNvSpPr txBox="1"/>
            <p:nvPr/>
          </p:nvSpPr>
          <p:spPr>
            <a:xfrm>
              <a:off x="0" y="-9525"/>
              <a:ext cx="72900" cy="4826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9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2" name="Google Shape;122;p8"/>
          <p:cNvSpPr/>
          <p:nvPr/>
        </p:nvSpPr>
        <p:spPr>
          <a:xfrm>
            <a:off x="405286" y="7600011"/>
            <a:ext cx="1578122" cy="2127370"/>
          </a:xfrm>
          <a:custGeom>
            <a:avLst/>
            <a:gdLst/>
            <a:ahLst/>
            <a:cxnLst/>
            <a:rect l="l" t="t" r="r" b="b"/>
            <a:pathLst>
              <a:path w="1578122" h="2127370" extrusionOk="0">
                <a:moveTo>
                  <a:pt x="0" y="0"/>
                </a:moveTo>
                <a:lnTo>
                  <a:pt x="1578122" y="0"/>
                </a:lnTo>
                <a:lnTo>
                  <a:pt x="1578122" y="2127370"/>
                </a:lnTo>
                <a:lnTo>
                  <a:pt x="0" y="212737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23" name="Google Shape;123;p8"/>
          <p:cNvSpPr txBox="1">
            <a:spLocks noGrp="1"/>
          </p:cNvSpPr>
          <p:nvPr>
            <p:ph type="title" hasCustomPrompt="1"/>
          </p:nvPr>
        </p:nvSpPr>
        <p:spPr>
          <a:xfrm>
            <a:off x="1028700" y="623132"/>
            <a:ext cx="15633700" cy="1710393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600"/>
              <a:buNone/>
              <a:defRPr sz="6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dirty="0"/>
              <a:t>Title, 120, str</a:t>
            </a:r>
            <a:endParaRPr dirty="0"/>
          </a:p>
        </p:txBody>
      </p:sp>
      <p:sp>
        <p:nvSpPr>
          <p:cNvPr id="125" name="Google Shape;125;p8"/>
          <p:cNvSpPr txBox="1">
            <a:spLocks noGrp="1"/>
          </p:cNvSpPr>
          <p:nvPr>
            <p:ph type="body" idx="5" hasCustomPrompt="1"/>
          </p:nvPr>
        </p:nvSpPr>
        <p:spPr>
          <a:xfrm>
            <a:off x="1813325" y="8034600"/>
            <a:ext cx="3707700" cy="172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114300" marR="0" lvl="0" indent="0" algn="ctr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linker"/>
              <a:buNone/>
              <a:defRPr sz="180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1pPr>
            <a:lvl2pPr marL="914400" marR="0" lvl="1" indent="-342900" algn="ctr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linker"/>
              <a:buChar char="–"/>
              <a:defRPr sz="180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2pPr>
            <a:lvl3pPr marL="1371600" marR="0" lvl="2" indent="-342900" algn="ctr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linker"/>
              <a:buChar char="•"/>
              <a:defRPr sz="180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3pPr>
            <a:lvl4pPr marL="1828800" marR="0" lvl="3" indent="-342900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linker"/>
              <a:buChar char="–"/>
              <a:defRPr sz="180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4pPr>
            <a:lvl5pPr marL="2286000" marR="0" lvl="4" indent="-342900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linker"/>
              <a:buChar char="»"/>
              <a:defRPr sz="180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5pPr>
            <a:lvl6pPr marL="2743200" marR="0" lvl="5" indent="-342900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linker"/>
              <a:buChar char="•"/>
              <a:defRPr sz="180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6pPr>
            <a:lvl7pPr marL="3200400" marR="0" lvl="6" indent="-342900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linker"/>
              <a:buChar char="•"/>
              <a:defRPr sz="180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7pPr>
            <a:lvl8pPr marL="3657600" marR="0" lvl="7" indent="-342900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linker"/>
              <a:buChar char="•"/>
              <a:defRPr sz="180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8pPr>
            <a:lvl9pPr marL="4114800" marR="0" lvl="8" indent="-342900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linker"/>
              <a:buChar char="•"/>
              <a:defRPr sz="180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9pPr>
          </a:lstStyle>
          <a:p>
            <a:r>
              <a:rPr lang="en-US" dirty="0"/>
              <a:t>Content1, 300, str</a:t>
            </a:r>
            <a:endParaRPr dirty="0"/>
          </a:p>
        </p:txBody>
      </p:sp>
      <p:sp>
        <p:nvSpPr>
          <p:cNvPr id="126" name="Google Shape;126;p8"/>
          <p:cNvSpPr txBox="1">
            <a:spLocks noGrp="1"/>
          </p:cNvSpPr>
          <p:nvPr>
            <p:ph type="body" idx="6" hasCustomPrompt="1"/>
          </p:nvPr>
        </p:nvSpPr>
        <p:spPr>
          <a:xfrm>
            <a:off x="7258400" y="8034600"/>
            <a:ext cx="3707700" cy="172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114300" marR="0" lvl="0" indent="0" algn="ctr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linker"/>
              <a:buNone/>
              <a:defRPr sz="180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1pPr>
            <a:lvl2pPr marL="914400" marR="0" lvl="1" indent="-342900" algn="ctr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linker"/>
              <a:buChar char="–"/>
              <a:defRPr sz="180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2pPr>
            <a:lvl3pPr marL="1371600" marR="0" lvl="2" indent="-342900" algn="ctr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linker"/>
              <a:buChar char="•"/>
              <a:defRPr sz="180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3pPr>
            <a:lvl4pPr marL="1828800" marR="0" lvl="3" indent="-342900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linker"/>
              <a:buChar char="–"/>
              <a:defRPr sz="180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4pPr>
            <a:lvl5pPr marL="2286000" marR="0" lvl="4" indent="-342900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linker"/>
              <a:buChar char="»"/>
              <a:defRPr sz="180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5pPr>
            <a:lvl6pPr marL="2743200" marR="0" lvl="5" indent="-342900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linker"/>
              <a:buChar char="•"/>
              <a:defRPr sz="180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6pPr>
            <a:lvl7pPr marL="3200400" marR="0" lvl="6" indent="-342900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linker"/>
              <a:buChar char="•"/>
              <a:defRPr sz="180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7pPr>
            <a:lvl8pPr marL="3657600" marR="0" lvl="7" indent="-342900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linker"/>
              <a:buChar char="•"/>
              <a:defRPr sz="180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8pPr>
            <a:lvl9pPr marL="4114800" marR="0" lvl="8" indent="-342900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linker"/>
              <a:buChar char="•"/>
              <a:defRPr sz="180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9pPr>
          </a:lstStyle>
          <a:p>
            <a:pPr marL="114300" marR="0" lvl="0" indent="0" algn="ctr" defTabSz="914400" rtl="0" eaLnBrk="1" fontAlgn="auto" latinLnBrk="0" hangingPunct="1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linker"/>
              <a:buNone/>
              <a:tabLst/>
              <a:defRPr/>
            </a:pPr>
            <a:r>
              <a:rPr lang="en-US" dirty="0"/>
              <a:t>Content2, 300, str</a:t>
            </a:r>
          </a:p>
        </p:txBody>
      </p:sp>
      <p:sp>
        <p:nvSpPr>
          <p:cNvPr id="127" name="Google Shape;127;p8"/>
          <p:cNvSpPr txBox="1">
            <a:spLocks noGrp="1"/>
          </p:cNvSpPr>
          <p:nvPr>
            <p:ph type="body" idx="7" hasCustomPrompt="1"/>
          </p:nvPr>
        </p:nvSpPr>
        <p:spPr>
          <a:xfrm>
            <a:off x="12763550" y="8034600"/>
            <a:ext cx="3707700" cy="172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114300" marR="0" lvl="0" indent="0" algn="ctr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linker"/>
              <a:buNone/>
              <a:defRPr sz="180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1pPr>
            <a:lvl2pPr marL="914400" marR="0" lvl="1" indent="-342900" algn="ctr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linker"/>
              <a:buChar char="–"/>
              <a:defRPr sz="180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2pPr>
            <a:lvl3pPr marL="1371600" marR="0" lvl="2" indent="-342900" algn="ctr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linker"/>
              <a:buChar char="•"/>
              <a:defRPr sz="180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3pPr>
            <a:lvl4pPr marL="1828800" marR="0" lvl="3" indent="-342900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linker"/>
              <a:buChar char="–"/>
              <a:defRPr sz="180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4pPr>
            <a:lvl5pPr marL="2286000" marR="0" lvl="4" indent="-342900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linker"/>
              <a:buChar char="»"/>
              <a:defRPr sz="180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5pPr>
            <a:lvl6pPr marL="2743200" marR="0" lvl="5" indent="-342900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linker"/>
              <a:buChar char="•"/>
              <a:defRPr sz="180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6pPr>
            <a:lvl7pPr marL="3200400" marR="0" lvl="6" indent="-342900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linker"/>
              <a:buChar char="•"/>
              <a:defRPr sz="180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7pPr>
            <a:lvl8pPr marL="3657600" marR="0" lvl="7" indent="-342900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linker"/>
              <a:buChar char="•"/>
              <a:defRPr sz="180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8pPr>
            <a:lvl9pPr marL="4114800" marR="0" lvl="8" indent="-342900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linker"/>
              <a:buChar char="•"/>
              <a:defRPr sz="180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9pPr>
          </a:lstStyle>
          <a:p>
            <a:pPr marL="114300" marR="0" lvl="0" indent="0" algn="ctr" defTabSz="914400" rtl="0" eaLnBrk="1" fontAlgn="auto" latinLnBrk="0" hangingPunct="1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linker"/>
              <a:buNone/>
              <a:tabLst/>
              <a:defRPr/>
            </a:pPr>
            <a:r>
              <a:rPr lang="en-US" dirty="0"/>
              <a:t>Content3, 300, str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5" preserve="1" userDrawn="1">
  <p:cSld name="1_Custom Layout 5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370;p19">
            <a:extLst>
              <a:ext uri="{FF2B5EF4-FFF2-40B4-BE49-F238E27FC236}">
                <a16:creationId xmlns:a16="http://schemas.microsoft.com/office/drawing/2014/main" id="{89D9433F-8B11-2892-102D-ABDC5147B9B4}"/>
              </a:ext>
            </a:extLst>
          </p:cNvPr>
          <p:cNvPicPr preferRelativeResize="0"/>
          <p:nvPr userDrawn="1"/>
        </p:nvPicPr>
        <p:blipFill rotWithShape="1">
          <a:blip r:embed="rId2">
            <a:alphaModFix amt="57000"/>
          </a:blip>
          <a:srcRect l="39" r="49"/>
          <a:stretch/>
        </p:blipFill>
        <p:spPr>
          <a:xfrm>
            <a:off x="-36025" y="-38250"/>
            <a:ext cx="18324024" cy="103252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oogle Shape;371;p19">
            <a:extLst>
              <a:ext uri="{FF2B5EF4-FFF2-40B4-BE49-F238E27FC236}">
                <a16:creationId xmlns:a16="http://schemas.microsoft.com/office/drawing/2014/main" id="{05CA1478-C90C-061C-3AA9-655D95E1EC1C}"/>
              </a:ext>
            </a:extLst>
          </p:cNvPr>
          <p:cNvGrpSpPr/>
          <p:nvPr userDrawn="1"/>
        </p:nvGrpSpPr>
        <p:grpSpPr>
          <a:xfrm rot="-5400000">
            <a:off x="8987733" y="-9023899"/>
            <a:ext cx="276368" cy="18324165"/>
            <a:chOff x="0" y="-9525"/>
            <a:chExt cx="72788" cy="4826118"/>
          </a:xfrm>
        </p:grpSpPr>
        <p:sp>
          <p:nvSpPr>
            <p:cNvPr id="4" name="Google Shape;372;p19">
              <a:extLst>
                <a:ext uri="{FF2B5EF4-FFF2-40B4-BE49-F238E27FC236}">
                  <a16:creationId xmlns:a16="http://schemas.microsoft.com/office/drawing/2014/main" id="{53572638-2736-E040-0C67-EDCF6FBA276C}"/>
                </a:ext>
              </a:extLst>
            </p:cNvPr>
            <p:cNvSpPr/>
            <p:nvPr/>
          </p:nvSpPr>
          <p:spPr>
            <a:xfrm>
              <a:off x="0" y="0"/>
              <a:ext cx="72788" cy="4816592"/>
            </a:xfrm>
            <a:custGeom>
              <a:avLst/>
              <a:gdLst/>
              <a:ahLst/>
              <a:cxnLst/>
              <a:rect l="l" t="t" r="r" b="b"/>
              <a:pathLst>
                <a:path w="72788" h="4816592" extrusionOk="0">
                  <a:moveTo>
                    <a:pt x="0" y="0"/>
                  </a:moveTo>
                  <a:lnTo>
                    <a:pt x="72788" y="0"/>
                  </a:lnTo>
                  <a:lnTo>
                    <a:pt x="72788" y="4816592"/>
                  </a:lnTo>
                  <a:lnTo>
                    <a:pt x="0" y="4816592"/>
                  </a:lnTo>
                  <a:close/>
                </a:path>
              </a:pathLst>
            </a:custGeom>
            <a:solidFill>
              <a:srgbClr val="05357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Google Shape;373;p19">
              <a:extLst>
                <a:ext uri="{FF2B5EF4-FFF2-40B4-BE49-F238E27FC236}">
                  <a16:creationId xmlns:a16="http://schemas.microsoft.com/office/drawing/2014/main" id="{2227A8D1-AD5B-8674-D649-02200F76700A}"/>
                </a:ext>
              </a:extLst>
            </p:cNvPr>
            <p:cNvSpPr txBox="1"/>
            <p:nvPr/>
          </p:nvSpPr>
          <p:spPr>
            <a:xfrm>
              <a:off x="0" y="-9525"/>
              <a:ext cx="72788" cy="482611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9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" name="Google Shape;374;p19">
            <a:extLst>
              <a:ext uri="{FF2B5EF4-FFF2-40B4-BE49-F238E27FC236}">
                <a16:creationId xmlns:a16="http://schemas.microsoft.com/office/drawing/2014/main" id="{10AFEF34-13D3-E385-86BF-1707D4311933}"/>
              </a:ext>
            </a:extLst>
          </p:cNvPr>
          <p:cNvGrpSpPr/>
          <p:nvPr userDrawn="1"/>
        </p:nvGrpSpPr>
        <p:grpSpPr>
          <a:xfrm rot="-5400000">
            <a:off x="8987733" y="986733"/>
            <a:ext cx="276368" cy="18324165"/>
            <a:chOff x="0" y="-9525"/>
            <a:chExt cx="72788" cy="4826118"/>
          </a:xfrm>
        </p:grpSpPr>
        <p:sp>
          <p:nvSpPr>
            <p:cNvPr id="7" name="Google Shape;375;p19">
              <a:extLst>
                <a:ext uri="{FF2B5EF4-FFF2-40B4-BE49-F238E27FC236}">
                  <a16:creationId xmlns:a16="http://schemas.microsoft.com/office/drawing/2014/main" id="{72B6929E-0D68-FFF9-B0F7-67D51D34B97B}"/>
                </a:ext>
              </a:extLst>
            </p:cNvPr>
            <p:cNvSpPr/>
            <p:nvPr/>
          </p:nvSpPr>
          <p:spPr>
            <a:xfrm>
              <a:off x="0" y="0"/>
              <a:ext cx="72788" cy="4816592"/>
            </a:xfrm>
            <a:custGeom>
              <a:avLst/>
              <a:gdLst/>
              <a:ahLst/>
              <a:cxnLst/>
              <a:rect l="l" t="t" r="r" b="b"/>
              <a:pathLst>
                <a:path w="72788" h="4816592" extrusionOk="0">
                  <a:moveTo>
                    <a:pt x="0" y="0"/>
                  </a:moveTo>
                  <a:lnTo>
                    <a:pt x="72788" y="0"/>
                  </a:lnTo>
                  <a:lnTo>
                    <a:pt x="72788" y="4816592"/>
                  </a:lnTo>
                  <a:lnTo>
                    <a:pt x="0" y="4816592"/>
                  </a:lnTo>
                  <a:close/>
                </a:path>
              </a:pathLst>
            </a:custGeom>
            <a:solidFill>
              <a:srgbClr val="05357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Google Shape;376;p19">
              <a:extLst>
                <a:ext uri="{FF2B5EF4-FFF2-40B4-BE49-F238E27FC236}">
                  <a16:creationId xmlns:a16="http://schemas.microsoft.com/office/drawing/2014/main" id="{3CD73565-32CA-D6FF-221A-E2A60BDC85CC}"/>
                </a:ext>
              </a:extLst>
            </p:cNvPr>
            <p:cNvSpPr txBox="1"/>
            <p:nvPr/>
          </p:nvSpPr>
          <p:spPr>
            <a:xfrm>
              <a:off x="0" y="-9525"/>
              <a:ext cx="72788" cy="482611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9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" name="Google Shape;123;p8">
            <a:extLst>
              <a:ext uri="{FF2B5EF4-FFF2-40B4-BE49-F238E27FC236}">
                <a16:creationId xmlns:a16="http://schemas.microsoft.com/office/drawing/2014/main" id="{C4ECC93E-3971-F009-2D07-E86968652E04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028700" y="623132"/>
            <a:ext cx="15633700" cy="1710393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6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dirty="0"/>
              <a:t>Title, 120, str</a:t>
            </a:r>
            <a:endParaRPr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3BA8C745-CC90-402C-8067-74C330497E0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216026" y="2901950"/>
            <a:ext cx="7283296" cy="42164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Image1, 0, </a:t>
            </a:r>
            <a:r>
              <a:rPr lang="en-US" dirty="0" err="1"/>
              <a:t>img</a:t>
            </a:r>
            <a:endParaRPr lang="en-US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99BB11E2-C09B-D9EB-D257-FE9BCCFDC67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73200" y="7289800"/>
            <a:ext cx="6642100" cy="990600"/>
          </a:xfrm>
        </p:spPr>
        <p:txBody>
          <a:bodyPr>
            <a:normAutofit/>
          </a:bodyPr>
          <a:lstStyle>
            <a:lvl1pPr marL="82550" indent="0" algn="ctr">
              <a:buNone/>
              <a:defRPr lang="en-US" sz="2100" b="1" i="0" u="none" strike="noStrike" cap="none" dirty="0">
                <a:solidFill>
                  <a:srgbClr val="272727"/>
                </a:solidFill>
                <a:latin typeface="Blinker"/>
                <a:ea typeface="Blinker"/>
                <a:cs typeface="Blinker"/>
                <a:sym typeface="Arial"/>
              </a:defRPr>
            </a:lvl1pPr>
          </a:lstStyle>
          <a:p>
            <a:pPr lvl="0"/>
            <a:r>
              <a:rPr lang="en-US" sz="2100" b="1" i="0" u="none" strike="noStrike" cap="none" dirty="0">
                <a:solidFill>
                  <a:srgbClr val="272727"/>
                </a:solidFill>
                <a:latin typeface="Blinker"/>
                <a:sym typeface="Arial"/>
              </a:rPr>
              <a:t>Subtitle1, 60, str</a:t>
            </a:r>
            <a:endParaRPr lang="en-US" dirty="0"/>
          </a:p>
        </p:txBody>
      </p:sp>
      <p:sp>
        <p:nvSpPr>
          <p:cNvPr id="24" name="Text Placeholder 22">
            <a:extLst>
              <a:ext uri="{FF2B5EF4-FFF2-40B4-BE49-F238E27FC236}">
                <a16:creationId xmlns:a16="http://schemas.microsoft.com/office/drawing/2014/main" id="{8D38596A-89EC-98F1-E6BF-E9CDF129576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89179" y="8446909"/>
            <a:ext cx="7410142" cy="1271622"/>
          </a:xfrm>
        </p:spPr>
        <p:txBody>
          <a:bodyPr>
            <a:normAutofit/>
          </a:bodyPr>
          <a:lstStyle>
            <a:lvl1pPr marL="82550" indent="0" algn="ctr">
              <a:buNone/>
              <a:defRPr lang="en-US" sz="1800" b="0" i="0" u="none" strike="noStrike" cap="none" dirty="0" smtClean="0">
                <a:solidFill>
                  <a:srgbClr val="272727"/>
                </a:solidFill>
                <a:latin typeface="Blinker"/>
                <a:ea typeface="Blinker"/>
                <a:cs typeface="Blinker"/>
                <a:sym typeface="Arial"/>
              </a:defRPr>
            </a:lvl1pPr>
          </a:lstStyle>
          <a:p>
            <a:pPr lvl="0"/>
            <a:r>
              <a:rPr lang="en-US" dirty="0"/>
              <a:t>Content1, 340, str</a:t>
            </a:r>
          </a:p>
        </p:txBody>
      </p:sp>
      <p:sp>
        <p:nvSpPr>
          <p:cNvPr id="25" name="Picture Placeholder 20">
            <a:extLst>
              <a:ext uri="{FF2B5EF4-FFF2-40B4-BE49-F238E27FC236}">
                <a16:creationId xmlns:a16="http://schemas.microsoft.com/office/drawing/2014/main" id="{5C5D89D4-7B3C-8474-3C80-3C191E8A4AF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610726" y="2889250"/>
            <a:ext cx="7283296" cy="42164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Image2, 0, </a:t>
            </a:r>
            <a:r>
              <a:rPr lang="en-US" dirty="0" err="1"/>
              <a:t>img</a:t>
            </a:r>
            <a:endParaRPr lang="en-US" dirty="0"/>
          </a:p>
        </p:txBody>
      </p:sp>
      <p:sp>
        <p:nvSpPr>
          <p:cNvPr id="26" name="Text Placeholder 22">
            <a:extLst>
              <a:ext uri="{FF2B5EF4-FFF2-40B4-BE49-F238E27FC236}">
                <a16:creationId xmlns:a16="http://schemas.microsoft.com/office/drawing/2014/main" id="{478F7C97-3FE6-945A-9340-67E3D7ACE1D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867900" y="7289800"/>
            <a:ext cx="6642100" cy="990600"/>
          </a:xfrm>
        </p:spPr>
        <p:txBody>
          <a:bodyPr>
            <a:normAutofit/>
          </a:bodyPr>
          <a:lstStyle>
            <a:lvl1pPr marL="82550" indent="0" algn="ctr">
              <a:buNone/>
              <a:defRPr lang="en-US" sz="2100" b="1" i="0" u="none" strike="noStrike" cap="none" dirty="0">
                <a:solidFill>
                  <a:srgbClr val="272727"/>
                </a:solidFill>
                <a:latin typeface="Blinker"/>
                <a:ea typeface="Blinker"/>
                <a:cs typeface="Blinker"/>
                <a:sym typeface="Arial"/>
              </a:defRPr>
            </a:lvl1pPr>
          </a:lstStyle>
          <a:p>
            <a:pPr lvl="0"/>
            <a:r>
              <a:rPr lang="en-US" sz="2100" b="1" i="0" u="none" strike="noStrike" cap="none" dirty="0">
                <a:solidFill>
                  <a:srgbClr val="272727"/>
                </a:solidFill>
                <a:latin typeface="Blinker"/>
                <a:sym typeface="Arial"/>
              </a:rPr>
              <a:t>Subtitle2, 60, str</a:t>
            </a:r>
            <a:endParaRPr lang="en-US" dirty="0"/>
          </a:p>
        </p:txBody>
      </p:sp>
      <p:sp>
        <p:nvSpPr>
          <p:cNvPr id="27" name="Text Placeholder 22">
            <a:extLst>
              <a:ext uri="{FF2B5EF4-FFF2-40B4-BE49-F238E27FC236}">
                <a16:creationId xmlns:a16="http://schemas.microsoft.com/office/drawing/2014/main" id="{A231D5FA-466F-9613-1FFB-20662E01D98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483879" y="8446909"/>
            <a:ext cx="7410142" cy="1271622"/>
          </a:xfrm>
        </p:spPr>
        <p:txBody>
          <a:bodyPr>
            <a:normAutofit/>
          </a:bodyPr>
          <a:lstStyle>
            <a:lvl1pPr marL="82550" indent="0" algn="ctr">
              <a:buNone/>
              <a:defRPr lang="en-US" sz="1800" b="0" i="0" u="none" strike="noStrike" cap="none" dirty="0" smtClean="0">
                <a:solidFill>
                  <a:srgbClr val="272727"/>
                </a:solidFill>
                <a:latin typeface="Blinker"/>
                <a:ea typeface="Blinker"/>
                <a:cs typeface="Blinker"/>
                <a:sym typeface="Arial"/>
              </a:defRPr>
            </a:lvl1pPr>
          </a:lstStyle>
          <a:p>
            <a:pPr lvl="0"/>
            <a:r>
              <a:rPr lang="en-US" dirty="0"/>
              <a:t>Content2, 340, str</a:t>
            </a:r>
          </a:p>
        </p:txBody>
      </p:sp>
      <p:sp>
        <p:nvSpPr>
          <p:cNvPr id="11" name="Google Shape;379;p19">
            <a:extLst>
              <a:ext uri="{FF2B5EF4-FFF2-40B4-BE49-F238E27FC236}">
                <a16:creationId xmlns:a16="http://schemas.microsoft.com/office/drawing/2014/main" id="{C2B6F451-B7A3-9CBC-D7DE-F00B6486744D}"/>
              </a:ext>
            </a:extLst>
          </p:cNvPr>
          <p:cNvSpPr/>
          <p:nvPr userDrawn="1"/>
        </p:nvSpPr>
        <p:spPr>
          <a:xfrm>
            <a:off x="15900935" y="5740865"/>
            <a:ext cx="2343010" cy="2345943"/>
          </a:xfrm>
          <a:custGeom>
            <a:avLst/>
            <a:gdLst/>
            <a:ahLst/>
            <a:cxnLst/>
            <a:rect l="l" t="t" r="r" b="b"/>
            <a:pathLst>
              <a:path w="2343010" h="2345943" extrusionOk="0">
                <a:moveTo>
                  <a:pt x="0" y="0"/>
                </a:moveTo>
                <a:lnTo>
                  <a:pt x="2343011" y="0"/>
                </a:lnTo>
                <a:lnTo>
                  <a:pt x="2343011" y="2345942"/>
                </a:lnTo>
                <a:lnTo>
                  <a:pt x="0" y="234594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2" name="Google Shape;380;p19">
            <a:extLst>
              <a:ext uri="{FF2B5EF4-FFF2-40B4-BE49-F238E27FC236}">
                <a16:creationId xmlns:a16="http://schemas.microsoft.com/office/drawing/2014/main" id="{72AF9CCD-B46E-CCBD-1627-7FE52EE10238}"/>
              </a:ext>
            </a:extLst>
          </p:cNvPr>
          <p:cNvSpPr/>
          <p:nvPr userDrawn="1"/>
        </p:nvSpPr>
        <p:spPr>
          <a:xfrm>
            <a:off x="-708173" y="4117313"/>
            <a:ext cx="3205333" cy="2988973"/>
          </a:xfrm>
          <a:custGeom>
            <a:avLst/>
            <a:gdLst/>
            <a:ahLst/>
            <a:cxnLst/>
            <a:rect l="l" t="t" r="r" b="b"/>
            <a:pathLst>
              <a:path w="3205333" h="2988973" extrusionOk="0">
                <a:moveTo>
                  <a:pt x="0" y="0"/>
                </a:moveTo>
                <a:lnTo>
                  <a:pt x="3205333" y="0"/>
                </a:lnTo>
                <a:lnTo>
                  <a:pt x="3205333" y="2988973"/>
                </a:lnTo>
                <a:lnTo>
                  <a:pt x="0" y="298897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8" name="Google Shape;386;p19">
            <a:extLst>
              <a:ext uri="{FF2B5EF4-FFF2-40B4-BE49-F238E27FC236}">
                <a16:creationId xmlns:a16="http://schemas.microsoft.com/office/drawing/2014/main" id="{28435477-274E-D12C-A9F9-83149C8E365B}"/>
              </a:ext>
            </a:extLst>
          </p:cNvPr>
          <p:cNvSpPr/>
          <p:nvPr userDrawn="1"/>
        </p:nvSpPr>
        <p:spPr>
          <a:xfrm>
            <a:off x="7152413" y="2918017"/>
            <a:ext cx="1885761" cy="1411964"/>
          </a:xfrm>
          <a:custGeom>
            <a:avLst/>
            <a:gdLst/>
            <a:ahLst/>
            <a:cxnLst/>
            <a:rect l="l" t="t" r="r" b="b"/>
            <a:pathLst>
              <a:path w="1885761" h="1411964" extrusionOk="0">
                <a:moveTo>
                  <a:pt x="0" y="0"/>
                </a:moveTo>
                <a:lnTo>
                  <a:pt x="1885761" y="0"/>
                </a:lnTo>
                <a:lnTo>
                  <a:pt x="1885761" y="1411963"/>
                </a:lnTo>
                <a:lnTo>
                  <a:pt x="0" y="141196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4231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5" preserve="1" userDrawn="1">
  <p:cSld name="1_Custom Layout 5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416;p21">
            <a:extLst>
              <a:ext uri="{FF2B5EF4-FFF2-40B4-BE49-F238E27FC236}">
                <a16:creationId xmlns:a16="http://schemas.microsoft.com/office/drawing/2014/main" id="{E04AA3D6-2535-B3D5-3CA0-1F52431E3267}"/>
              </a:ext>
            </a:extLst>
          </p:cNvPr>
          <p:cNvPicPr preferRelativeResize="0"/>
          <p:nvPr userDrawn="1"/>
        </p:nvPicPr>
        <p:blipFill rotWithShape="1">
          <a:blip r:embed="rId2">
            <a:alphaModFix amt="57000"/>
          </a:blip>
          <a:srcRect l="39" r="49"/>
          <a:stretch/>
        </p:blipFill>
        <p:spPr>
          <a:xfrm>
            <a:off x="-36025" y="-38250"/>
            <a:ext cx="18324024" cy="10325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417;p21">
            <a:extLst>
              <a:ext uri="{FF2B5EF4-FFF2-40B4-BE49-F238E27FC236}">
                <a16:creationId xmlns:a16="http://schemas.microsoft.com/office/drawing/2014/main" id="{CB8A1677-C7F0-DBD9-8714-F5D765B21F59}"/>
              </a:ext>
            </a:extLst>
          </p:cNvPr>
          <p:cNvPicPr preferRelativeResize="0"/>
          <p:nvPr userDrawn="1"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2157" y="6859705"/>
            <a:ext cx="2653399" cy="35378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418;p21">
            <a:extLst>
              <a:ext uri="{FF2B5EF4-FFF2-40B4-BE49-F238E27FC236}">
                <a16:creationId xmlns:a16="http://schemas.microsoft.com/office/drawing/2014/main" id="{6074D38D-7876-94D0-690C-8887A794283A}"/>
              </a:ext>
            </a:extLst>
          </p:cNvPr>
          <p:cNvPicPr preferRelativeResize="0"/>
          <p:nvPr userDrawn="1"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78840" y="-573555"/>
            <a:ext cx="4925224" cy="328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419;p21">
            <a:extLst>
              <a:ext uri="{FF2B5EF4-FFF2-40B4-BE49-F238E27FC236}">
                <a16:creationId xmlns:a16="http://schemas.microsoft.com/office/drawing/2014/main" id="{38C8BC51-CE9D-9BDA-8C49-6BAA52E04BFC}"/>
              </a:ext>
            </a:extLst>
          </p:cNvPr>
          <p:cNvSpPr/>
          <p:nvPr userDrawn="1"/>
        </p:nvSpPr>
        <p:spPr>
          <a:xfrm rot="1809202">
            <a:off x="14341915" y="-77808"/>
            <a:ext cx="2654360" cy="2985477"/>
          </a:xfrm>
          <a:custGeom>
            <a:avLst/>
            <a:gdLst/>
            <a:ahLst/>
            <a:cxnLst/>
            <a:rect l="l" t="t" r="r" b="b"/>
            <a:pathLst>
              <a:path w="2653390" h="2984386" extrusionOk="0">
                <a:moveTo>
                  <a:pt x="0" y="0"/>
                </a:moveTo>
                <a:lnTo>
                  <a:pt x="2653390" y="0"/>
                </a:lnTo>
                <a:lnTo>
                  <a:pt x="2653390" y="2984386"/>
                </a:lnTo>
                <a:lnTo>
                  <a:pt x="0" y="298438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grpSp>
        <p:nvGrpSpPr>
          <p:cNvPr id="15" name="Google Shape;420;p21">
            <a:extLst>
              <a:ext uri="{FF2B5EF4-FFF2-40B4-BE49-F238E27FC236}">
                <a16:creationId xmlns:a16="http://schemas.microsoft.com/office/drawing/2014/main" id="{A929BE01-041B-32EC-F1DA-D237C4C1B647}"/>
              </a:ext>
            </a:extLst>
          </p:cNvPr>
          <p:cNvGrpSpPr/>
          <p:nvPr userDrawn="1"/>
        </p:nvGrpSpPr>
        <p:grpSpPr>
          <a:xfrm rot="-5400000">
            <a:off x="8987579" y="-9024171"/>
            <a:ext cx="276794" cy="18324284"/>
            <a:chOff x="0" y="-9525"/>
            <a:chExt cx="72900" cy="4826117"/>
          </a:xfrm>
        </p:grpSpPr>
        <p:sp>
          <p:nvSpPr>
            <p:cNvPr id="16" name="Google Shape;421;p21">
              <a:extLst>
                <a:ext uri="{FF2B5EF4-FFF2-40B4-BE49-F238E27FC236}">
                  <a16:creationId xmlns:a16="http://schemas.microsoft.com/office/drawing/2014/main" id="{3803C78A-F380-5682-8EE0-77D1870E3957}"/>
                </a:ext>
              </a:extLst>
            </p:cNvPr>
            <p:cNvSpPr/>
            <p:nvPr/>
          </p:nvSpPr>
          <p:spPr>
            <a:xfrm>
              <a:off x="0" y="0"/>
              <a:ext cx="72788" cy="4816592"/>
            </a:xfrm>
            <a:custGeom>
              <a:avLst/>
              <a:gdLst/>
              <a:ahLst/>
              <a:cxnLst/>
              <a:rect l="l" t="t" r="r" b="b"/>
              <a:pathLst>
                <a:path w="72788" h="4816592" extrusionOk="0">
                  <a:moveTo>
                    <a:pt x="0" y="0"/>
                  </a:moveTo>
                  <a:lnTo>
                    <a:pt x="72788" y="0"/>
                  </a:lnTo>
                  <a:lnTo>
                    <a:pt x="72788" y="4816592"/>
                  </a:lnTo>
                  <a:lnTo>
                    <a:pt x="0" y="4816592"/>
                  </a:lnTo>
                  <a:close/>
                </a:path>
              </a:pathLst>
            </a:custGeom>
            <a:solidFill>
              <a:srgbClr val="05357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Google Shape;422;p21">
              <a:extLst>
                <a:ext uri="{FF2B5EF4-FFF2-40B4-BE49-F238E27FC236}">
                  <a16:creationId xmlns:a16="http://schemas.microsoft.com/office/drawing/2014/main" id="{CC3A62FE-0554-56FF-B023-5B6B45B0C2DC}"/>
                </a:ext>
              </a:extLst>
            </p:cNvPr>
            <p:cNvSpPr txBox="1"/>
            <p:nvPr/>
          </p:nvSpPr>
          <p:spPr>
            <a:xfrm>
              <a:off x="0" y="-9525"/>
              <a:ext cx="72900" cy="4826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9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" name="Google Shape;423;p21">
            <a:extLst>
              <a:ext uri="{FF2B5EF4-FFF2-40B4-BE49-F238E27FC236}">
                <a16:creationId xmlns:a16="http://schemas.microsoft.com/office/drawing/2014/main" id="{E2BA53B1-71CA-D4CD-867D-BB5527D98A91}"/>
              </a:ext>
            </a:extLst>
          </p:cNvPr>
          <p:cNvSpPr/>
          <p:nvPr userDrawn="1"/>
        </p:nvSpPr>
        <p:spPr>
          <a:xfrm rot="20714075">
            <a:off x="6644896" y="7870399"/>
            <a:ext cx="4846874" cy="3316282"/>
          </a:xfrm>
          <a:custGeom>
            <a:avLst/>
            <a:gdLst/>
            <a:ahLst/>
            <a:cxnLst/>
            <a:rect l="l" t="t" r="r" b="b"/>
            <a:pathLst>
              <a:path w="4844256" h="3314491" extrusionOk="0">
                <a:moveTo>
                  <a:pt x="0" y="0"/>
                </a:moveTo>
                <a:lnTo>
                  <a:pt x="4844256" y="0"/>
                </a:lnTo>
                <a:lnTo>
                  <a:pt x="4844256" y="3314490"/>
                </a:lnTo>
                <a:lnTo>
                  <a:pt x="0" y="331449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grpSp>
        <p:nvGrpSpPr>
          <p:cNvPr id="22" name="Google Shape;424;p21">
            <a:extLst>
              <a:ext uri="{FF2B5EF4-FFF2-40B4-BE49-F238E27FC236}">
                <a16:creationId xmlns:a16="http://schemas.microsoft.com/office/drawing/2014/main" id="{F46525E1-1562-7CF1-E746-3356833C30F0}"/>
              </a:ext>
            </a:extLst>
          </p:cNvPr>
          <p:cNvGrpSpPr/>
          <p:nvPr userDrawn="1"/>
        </p:nvGrpSpPr>
        <p:grpSpPr>
          <a:xfrm rot="-5400000">
            <a:off x="8987579" y="986461"/>
            <a:ext cx="276794" cy="18324284"/>
            <a:chOff x="0" y="-9525"/>
            <a:chExt cx="72900" cy="4826117"/>
          </a:xfrm>
        </p:grpSpPr>
        <p:sp>
          <p:nvSpPr>
            <p:cNvPr id="28" name="Google Shape;425;p21">
              <a:extLst>
                <a:ext uri="{FF2B5EF4-FFF2-40B4-BE49-F238E27FC236}">
                  <a16:creationId xmlns:a16="http://schemas.microsoft.com/office/drawing/2014/main" id="{FD11AC78-C47A-A432-57DE-4428CA3AD47E}"/>
                </a:ext>
              </a:extLst>
            </p:cNvPr>
            <p:cNvSpPr/>
            <p:nvPr/>
          </p:nvSpPr>
          <p:spPr>
            <a:xfrm>
              <a:off x="0" y="0"/>
              <a:ext cx="72788" cy="4816592"/>
            </a:xfrm>
            <a:custGeom>
              <a:avLst/>
              <a:gdLst/>
              <a:ahLst/>
              <a:cxnLst/>
              <a:rect l="l" t="t" r="r" b="b"/>
              <a:pathLst>
                <a:path w="72788" h="4816592" extrusionOk="0">
                  <a:moveTo>
                    <a:pt x="0" y="0"/>
                  </a:moveTo>
                  <a:lnTo>
                    <a:pt x="72788" y="0"/>
                  </a:lnTo>
                  <a:lnTo>
                    <a:pt x="72788" y="4816592"/>
                  </a:lnTo>
                  <a:lnTo>
                    <a:pt x="0" y="4816592"/>
                  </a:lnTo>
                  <a:close/>
                </a:path>
              </a:pathLst>
            </a:custGeom>
            <a:solidFill>
              <a:srgbClr val="05357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Google Shape;426;p21">
              <a:extLst>
                <a:ext uri="{FF2B5EF4-FFF2-40B4-BE49-F238E27FC236}">
                  <a16:creationId xmlns:a16="http://schemas.microsoft.com/office/drawing/2014/main" id="{3DFDCE28-9035-D125-4E3E-9BECB06EAB73}"/>
                </a:ext>
              </a:extLst>
            </p:cNvPr>
            <p:cNvSpPr txBox="1"/>
            <p:nvPr/>
          </p:nvSpPr>
          <p:spPr>
            <a:xfrm>
              <a:off x="0" y="-9525"/>
              <a:ext cx="72900" cy="4826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9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1" name="Google Shape;428;p21">
            <a:extLst>
              <a:ext uri="{FF2B5EF4-FFF2-40B4-BE49-F238E27FC236}">
                <a16:creationId xmlns:a16="http://schemas.microsoft.com/office/drawing/2014/main" id="{F349D99F-4669-6D3B-62C2-8A2D9E0A7A49}"/>
              </a:ext>
            </a:extLst>
          </p:cNvPr>
          <p:cNvSpPr/>
          <p:nvPr userDrawn="1"/>
        </p:nvSpPr>
        <p:spPr>
          <a:xfrm>
            <a:off x="12855036" y="287542"/>
            <a:ext cx="2046591" cy="3069852"/>
          </a:xfrm>
          <a:custGeom>
            <a:avLst/>
            <a:gdLst/>
            <a:ahLst/>
            <a:cxnLst/>
            <a:rect l="l" t="t" r="r" b="b"/>
            <a:pathLst>
              <a:path w="2046591" h="3069852" extrusionOk="0">
                <a:moveTo>
                  <a:pt x="0" y="0"/>
                </a:moveTo>
                <a:lnTo>
                  <a:pt x="2046592" y="0"/>
                </a:lnTo>
                <a:lnTo>
                  <a:pt x="2046592" y="3069851"/>
                </a:lnTo>
                <a:lnTo>
                  <a:pt x="0" y="306985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l="-41147" t="-59366" r="-41147" b="-22868"/>
            </a:stretch>
          </a:blipFill>
          <a:ln>
            <a:noFill/>
          </a:ln>
        </p:spPr>
        <p:txBody>
          <a:bodyPr/>
          <a:lstStyle/>
          <a:p>
            <a:endParaRPr lang="en-US" dirty="0"/>
          </a:p>
        </p:txBody>
      </p:sp>
      <p:sp>
        <p:nvSpPr>
          <p:cNvPr id="32" name="Google Shape;429;p21">
            <a:extLst>
              <a:ext uri="{FF2B5EF4-FFF2-40B4-BE49-F238E27FC236}">
                <a16:creationId xmlns:a16="http://schemas.microsoft.com/office/drawing/2014/main" id="{FCD4D08F-2880-C288-C00F-78D2948F4412}"/>
              </a:ext>
            </a:extLst>
          </p:cNvPr>
          <p:cNvSpPr/>
          <p:nvPr userDrawn="1"/>
        </p:nvSpPr>
        <p:spPr>
          <a:xfrm rot="13287314">
            <a:off x="-2121312" y="3131502"/>
            <a:ext cx="3963351" cy="4515602"/>
          </a:xfrm>
          <a:custGeom>
            <a:avLst/>
            <a:gdLst/>
            <a:ahLst/>
            <a:cxnLst/>
            <a:rect l="l" t="t" r="r" b="b"/>
            <a:pathLst>
              <a:path w="3960567" h="4512430" extrusionOk="0">
                <a:moveTo>
                  <a:pt x="0" y="0"/>
                </a:moveTo>
                <a:lnTo>
                  <a:pt x="3960567" y="0"/>
                </a:lnTo>
                <a:lnTo>
                  <a:pt x="3960567" y="4512430"/>
                </a:lnTo>
                <a:lnTo>
                  <a:pt x="0" y="451243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l="-45968" r="-24708"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3" name="Google Shape;430;p21">
            <a:extLst>
              <a:ext uri="{FF2B5EF4-FFF2-40B4-BE49-F238E27FC236}">
                <a16:creationId xmlns:a16="http://schemas.microsoft.com/office/drawing/2014/main" id="{15671CC0-11EE-A2F4-C299-A247E97EFBAD}"/>
              </a:ext>
            </a:extLst>
          </p:cNvPr>
          <p:cNvSpPr/>
          <p:nvPr userDrawn="1"/>
        </p:nvSpPr>
        <p:spPr>
          <a:xfrm rot="20314280">
            <a:off x="12581424" y="6038275"/>
            <a:ext cx="5405101" cy="2992751"/>
          </a:xfrm>
          <a:custGeom>
            <a:avLst/>
            <a:gdLst/>
            <a:ahLst/>
            <a:cxnLst/>
            <a:rect l="l" t="t" r="r" b="b"/>
            <a:pathLst>
              <a:path w="5410175" h="2995561" extrusionOk="0">
                <a:moveTo>
                  <a:pt x="0" y="0"/>
                </a:moveTo>
                <a:lnTo>
                  <a:pt x="5410176" y="0"/>
                </a:lnTo>
                <a:lnTo>
                  <a:pt x="5410176" y="2995562"/>
                </a:lnTo>
                <a:lnTo>
                  <a:pt x="0" y="29955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l="-9009" t="-29469" b="-5228"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5" name="Google Shape;432;p21">
            <a:extLst>
              <a:ext uri="{FF2B5EF4-FFF2-40B4-BE49-F238E27FC236}">
                <a16:creationId xmlns:a16="http://schemas.microsoft.com/office/drawing/2014/main" id="{A823BC01-C21D-BCAD-A210-24FD147791D1}"/>
              </a:ext>
            </a:extLst>
          </p:cNvPr>
          <p:cNvSpPr/>
          <p:nvPr userDrawn="1"/>
        </p:nvSpPr>
        <p:spPr>
          <a:xfrm>
            <a:off x="2108928" y="3773587"/>
            <a:ext cx="2653390" cy="2984386"/>
          </a:xfrm>
          <a:custGeom>
            <a:avLst/>
            <a:gdLst/>
            <a:ahLst/>
            <a:cxnLst/>
            <a:rect l="l" t="t" r="r" b="b"/>
            <a:pathLst>
              <a:path w="2653390" h="2984386" extrusionOk="0">
                <a:moveTo>
                  <a:pt x="0" y="0"/>
                </a:moveTo>
                <a:lnTo>
                  <a:pt x="2653390" y="0"/>
                </a:lnTo>
                <a:lnTo>
                  <a:pt x="2653390" y="2984385"/>
                </a:lnTo>
                <a:lnTo>
                  <a:pt x="0" y="29843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6" name="Google Shape;433;p21">
            <a:extLst>
              <a:ext uri="{FF2B5EF4-FFF2-40B4-BE49-F238E27FC236}">
                <a16:creationId xmlns:a16="http://schemas.microsoft.com/office/drawing/2014/main" id="{4D08C864-BD62-D875-F88B-BD9CB8C60DBE}"/>
              </a:ext>
            </a:extLst>
          </p:cNvPr>
          <p:cNvSpPr/>
          <p:nvPr userDrawn="1"/>
        </p:nvSpPr>
        <p:spPr>
          <a:xfrm rot="15691551">
            <a:off x="8900081" y="49330"/>
            <a:ext cx="893704" cy="2176562"/>
          </a:xfrm>
          <a:custGeom>
            <a:avLst/>
            <a:gdLst/>
            <a:ahLst/>
            <a:cxnLst/>
            <a:rect l="l" t="t" r="r" b="b"/>
            <a:pathLst>
              <a:path w="892876" h="2174545" extrusionOk="0">
                <a:moveTo>
                  <a:pt x="0" y="0"/>
                </a:moveTo>
                <a:lnTo>
                  <a:pt x="892876" y="0"/>
                </a:lnTo>
                <a:lnTo>
                  <a:pt x="892876" y="2174545"/>
                </a:lnTo>
                <a:lnTo>
                  <a:pt x="0" y="217454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r="-45518"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7" name="Google Shape;434;p21">
            <a:extLst>
              <a:ext uri="{FF2B5EF4-FFF2-40B4-BE49-F238E27FC236}">
                <a16:creationId xmlns:a16="http://schemas.microsoft.com/office/drawing/2014/main" id="{F846DAFA-3A7E-4719-1650-5DFF3053A068}"/>
              </a:ext>
            </a:extLst>
          </p:cNvPr>
          <p:cNvSpPr/>
          <p:nvPr userDrawn="1"/>
        </p:nvSpPr>
        <p:spPr>
          <a:xfrm rot="7686057">
            <a:off x="1542746" y="6658372"/>
            <a:ext cx="547302" cy="2176135"/>
          </a:xfrm>
          <a:custGeom>
            <a:avLst/>
            <a:gdLst/>
            <a:ahLst/>
            <a:cxnLst/>
            <a:rect l="l" t="t" r="r" b="b"/>
            <a:pathLst>
              <a:path w="546902" h="2174545" extrusionOk="0">
                <a:moveTo>
                  <a:pt x="0" y="0"/>
                </a:moveTo>
                <a:lnTo>
                  <a:pt x="546902" y="0"/>
                </a:lnTo>
                <a:lnTo>
                  <a:pt x="546902" y="2174544"/>
                </a:lnTo>
                <a:lnTo>
                  <a:pt x="0" y="21745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l="-137569"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8" name="Google Shape;435;p21">
            <a:extLst>
              <a:ext uri="{FF2B5EF4-FFF2-40B4-BE49-F238E27FC236}">
                <a16:creationId xmlns:a16="http://schemas.microsoft.com/office/drawing/2014/main" id="{F68981F4-0AA1-E083-15A6-231B4F52833F}"/>
              </a:ext>
            </a:extLst>
          </p:cNvPr>
          <p:cNvSpPr/>
          <p:nvPr userDrawn="1"/>
        </p:nvSpPr>
        <p:spPr>
          <a:xfrm rot="13597154">
            <a:off x="13459965" y="4544265"/>
            <a:ext cx="623475" cy="1933257"/>
          </a:xfrm>
          <a:custGeom>
            <a:avLst/>
            <a:gdLst/>
            <a:ahLst/>
            <a:cxnLst/>
            <a:rect l="l" t="t" r="r" b="b"/>
            <a:pathLst>
              <a:path w="622880" h="1931411" extrusionOk="0">
                <a:moveTo>
                  <a:pt x="0" y="0"/>
                </a:moveTo>
                <a:lnTo>
                  <a:pt x="622880" y="0"/>
                </a:lnTo>
                <a:lnTo>
                  <a:pt x="622880" y="1931410"/>
                </a:lnTo>
                <a:lnTo>
                  <a:pt x="0" y="193141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pic>
        <p:nvPicPr>
          <p:cNvPr id="39" name="Google Shape;436;p21">
            <a:extLst>
              <a:ext uri="{FF2B5EF4-FFF2-40B4-BE49-F238E27FC236}">
                <a16:creationId xmlns:a16="http://schemas.microsoft.com/office/drawing/2014/main" id="{C0C81672-16A5-F561-FD40-954C036CFAFB}"/>
              </a:ext>
            </a:extLst>
          </p:cNvPr>
          <p:cNvPicPr preferRelativeResize="0"/>
          <p:nvPr userDrawn="1"/>
        </p:nvPicPr>
        <p:blipFill rotWithShape="1">
          <a:blip r:embed="rId12">
            <a:alphaModFix/>
          </a:blip>
          <a:srcRect r="66"/>
          <a:stretch/>
        </p:blipFill>
        <p:spPr>
          <a:xfrm>
            <a:off x="14488300" y="1968550"/>
            <a:ext cx="3794851" cy="3619500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123;p8">
            <a:extLst>
              <a:ext uri="{FF2B5EF4-FFF2-40B4-BE49-F238E27FC236}">
                <a16:creationId xmlns:a16="http://schemas.microsoft.com/office/drawing/2014/main" id="{652F8762-3B58-6F3E-A39B-3D999CC2CF9F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3643619" y="2297722"/>
            <a:ext cx="10786284" cy="1710393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6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dirty="0"/>
              <a:t>Title, 90, str</a:t>
            </a:r>
            <a:endParaRPr dirty="0"/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3963987C-77C4-942C-88CF-00DB87A5D4D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43167" y="4451292"/>
            <a:ext cx="8224478" cy="3537865"/>
          </a:xfrm>
        </p:spPr>
        <p:txBody>
          <a:bodyPr/>
          <a:lstStyle>
            <a:lvl1pPr marL="82550" indent="0">
              <a:buNone/>
              <a:defRPr/>
            </a:lvl1pPr>
          </a:lstStyle>
          <a:p>
            <a:pPr lvl="0"/>
            <a:r>
              <a:rPr lang="en-US" dirty="0"/>
              <a:t>Summary, 350, str</a:t>
            </a:r>
          </a:p>
        </p:txBody>
      </p:sp>
    </p:spTree>
    <p:extLst>
      <p:ext uri="{BB962C8B-B14F-4D97-AF65-F5344CB8AC3E}">
        <p14:creationId xmlns:p14="http://schemas.microsoft.com/office/powerpoint/2010/main" val="42191621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148225" y="685525"/>
            <a:ext cx="11122200" cy="351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EAA43"/>
              </a:buClr>
              <a:buSzPts val="12950"/>
              <a:buFont typeface="Satisfy"/>
              <a:buNone/>
              <a:defRPr sz="12950" i="0" u="none" strike="noStrike" cap="none">
                <a:solidFill>
                  <a:srgbClr val="FEAA43"/>
                </a:solidFill>
                <a:latin typeface="Satisfy"/>
                <a:ea typeface="Satisfy"/>
                <a:cs typeface="Satisfy"/>
                <a:sym typeface="Satisf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148225" y="45324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7465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Blinker"/>
              <a:buChar char="•"/>
              <a:defRPr sz="230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1pPr>
            <a:lvl2pPr marL="914400" marR="0" lvl="1" indent="-3746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Blinker"/>
              <a:buChar char="–"/>
              <a:defRPr sz="230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2pPr>
            <a:lvl3pPr marL="1371600" marR="0" lvl="2" indent="-3746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Blinker"/>
              <a:buChar char="•"/>
              <a:defRPr sz="230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3pPr>
            <a:lvl4pPr marL="1828800" marR="0" lvl="3" indent="-3746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Blinker"/>
              <a:buChar char="–"/>
              <a:defRPr sz="230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4pPr>
            <a:lvl5pPr marL="2286000" marR="0" lvl="4" indent="-3746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Blinker"/>
              <a:buChar char="»"/>
              <a:defRPr sz="230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5pPr>
            <a:lvl6pPr marL="2743200" marR="0" lvl="5" indent="-3746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Blinker"/>
              <a:buChar char="•"/>
              <a:defRPr sz="230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6pPr>
            <a:lvl7pPr marL="3200400" marR="0" lvl="6" indent="-3746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Blinker"/>
              <a:buChar char="•"/>
              <a:defRPr sz="230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7pPr>
            <a:lvl8pPr marL="3657600" marR="0" lvl="7" indent="-3746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Blinker"/>
              <a:buChar char="•"/>
              <a:defRPr sz="230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8pPr>
            <a:lvl9pPr marL="4114800" marR="0" lvl="8" indent="-3746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Blinker"/>
              <a:buChar char="•"/>
              <a:defRPr sz="230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0" r:id="rId1"/>
    <p:sldLayoutId id="2147483650" r:id="rId2"/>
    <p:sldLayoutId id="2147483651" r:id="rId3"/>
    <p:sldLayoutId id="2147483656" r:id="rId4"/>
    <p:sldLayoutId id="2147483652" r:id="rId5"/>
    <p:sldLayoutId id="2147483653" r:id="rId6"/>
    <p:sldLayoutId id="2147483654" r:id="rId7"/>
    <p:sldLayoutId id="2147483657" r:id="rId8"/>
    <p:sldLayoutId id="2147483658" r:id="rId9"/>
    <p:sldLayoutId id="2147483661" r:id="rId10"/>
    <p:sldLayoutId id="2147483659" r:id="rId11"/>
    <p:sldLayoutId id="2147483662" r:id="rId12"/>
    <p:sldLayoutId id="2147483663" r:id="rId13"/>
    <p:sldLayoutId id="2147483664" r:id="rId14"/>
    <p:sldLayoutId id="2147483665" r:id="rId15"/>
    <p:sldLayoutId id="2147483666" r:id="rId16"/>
    <p:sldLayoutId id="2147483667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7920"/>
              <a:t>Страна Швецария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r>
              <a:t>Bekzod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7109"/>
              <a:t>Среднее образование в Швейцарии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sz="2350"/>
              <a:t>Швейцарская система среднего образования включает гимназии и профессиональные школы. Обязательное обучение продолжается до 15-16 лет. Обучение сочетает лекции и практические занятия, оценивается экзаменами и портфолио, что способствует развитию критического мышления и профессиональных навыков.</a:t>
            </a:r>
          </a:p>
        </p:txBody>
      </p:sp>
      <p:pic>
        <p:nvPicPr>
          <p:cNvPr id="4" name="Picture Placeholder 3" descr="image.jpg"/>
          <p:cNvPicPr>
            <a:picLocks noGrp="1" noChangeAspect="1"/>
          </p:cNvPicPr>
          <p:nvPr>
            <p:ph type="pic" idx="2"/>
          </p:nvPr>
        </p:nvPicPr>
        <p:blipFill>
          <a:blip r:embed="rId2"/>
          <a:srcRect l="26284" r="26284"/>
          <a:stretch>
            <a:fillRect/>
          </a:stretch>
        </p:blipFill>
        <p:spPr/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4670"/>
              <a:t>Высшее образование в Швейцарии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sz="2500"/>
              <a:t>В Швейцарии высшее образование включает университеты и профессиональные школы, предлагающие программы в инженерии, медицине, бизнесе. Они способствуют развитию карьеры и укреплению международной конкурентоспособности выпускников.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sz="4670"/>
              <a:t>Сравнение образовательных уровней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sz="1970"/>
              <a:t>Дошкольное образование обычно предназначено для детей в возрасте от 3 до 6 лет. Оно способствует развитию базовых навыков, социализации и подготовке к школе, финансируется государством и часто является обязательным.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sz="1960"/>
              <a:t>Среднее образование включает начальную школу и средние учебные заведения, такие как гимназии и колледжи. Цель — подготовить учеников к высшему образованию или профессиональной деятельности, с акцентом на академическую подготовку.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sz="1980"/>
              <a:t>Высшее образование предоставляют университеты и технические институты. Оно включает бакалавриат, магистратуру и аспирантуру, способствует научным исследованиям, развитию инноваций и профессиональной экспертизе.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sz="1970"/>
              <a:t>Основные различия между уровнями — возраст, цели, продолжительность и уровень подготовки. Общие черты — развитие навыков и социализация. Образование влияет на экономический рост, инновации и социальное развитие общества.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1" descr="image.jpg"/>
          <p:cNvPicPr>
            <a:picLocks noGrp="1" noChangeAspect="1"/>
          </p:cNvPicPr>
          <p:nvPr>
            <p:ph type="pic" idx="2"/>
          </p:nvPr>
        </p:nvPicPr>
        <p:blipFill>
          <a:blip r:embed="rId2"/>
          <a:srcRect t="11407" b="11407"/>
          <a:stretch>
            <a:fillRect/>
          </a:stretch>
        </p:blipFill>
        <p:spPr/>
      </p:pic>
      <p:pic>
        <p:nvPicPr>
          <p:cNvPr id="3" name="Picture Placeholder 2" descr="image.jpg"/>
          <p:cNvPicPr>
            <a:picLocks noGrp="1" noChangeAspect="1"/>
          </p:cNvPicPr>
          <p:nvPr>
            <p:ph type="pic" idx="3"/>
          </p:nvPr>
        </p:nvPicPr>
        <p:blipFill>
          <a:blip r:embed="rId3"/>
          <a:srcRect t="6566" b="6566"/>
          <a:stretch>
            <a:fillRect/>
          </a:stretch>
        </p:blipFill>
        <p:spPr/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5920"/>
              <a:t>Качество образования в Швейцарии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sz="1980"/>
              <a:t>Оценка образовательных учреждений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4"/>
          </p:nvPr>
        </p:nvSpPr>
        <p:spPr/>
        <p:txBody>
          <a:bodyPr/>
          <a:lstStyle/>
          <a:p>
            <a:r>
              <a:rPr sz="1870"/>
              <a:t>Швейцария использует международные рейтинги и внутренние аккредитации для оценки качества своих образовательных учреждений. Высокие стандарты соответствия и постоянное обновление программ обеспечивают высокий уровень обучения.</a:t>
            </a:r>
          </a:p>
        </p:txBody>
      </p:sp>
      <p:sp>
        <p:nvSpPr>
          <p:cNvPr id="7" name="Subtitle 6"/>
          <p:cNvSpPr>
            <a:spLocks noGrp="1"/>
          </p:cNvSpPr>
          <p:nvPr>
            <p:ph type="subTitle" idx="5"/>
          </p:nvPr>
        </p:nvSpPr>
        <p:spPr/>
        <p:txBody>
          <a:bodyPr/>
          <a:lstStyle/>
          <a:p>
            <a:r>
              <a:rPr sz="1970"/>
              <a:t>Влияние на международные стандарты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idx="6"/>
          </p:nvPr>
        </p:nvSpPr>
        <p:spPr/>
        <p:txBody>
          <a:bodyPr/>
          <a:lstStyle/>
          <a:p>
            <a:r>
              <a:rPr sz="1920"/>
              <a:t>Высокое качество швейцарского образования способствует его признанию на международном уровне, что привлекает студентов со всего мира и способствует развитию глобальных образовательных стандартов.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4740"/>
              <a:t>Будущее образования в Швейцарии</a:t>
            </a:r>
          </a:p>
        </p:txBody>
      </p:sp>
      <p:pic>
        <p:nvPicPr>
          <p:cNvPr id="3" name="Picture Placeholder 2" descr="image.jpg"/>
          <p:cNvPicPr>
            <a:picLocks noGrp="1" noChangeAspect="1"/>
          </p:cNvPicPr>
          <p:nvPr>
            <p:ph type="pic" idx="2"/>
          </p:nvPr>
        </p:nvPicPr>
        <p:blipFill>
          <a:blip r:embed="rId2"/>
          <a:srcRect l="23309" r="23309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sz="2600"/>
              <a:t>Анализ тенденций и прогнозов развития системы образования в Швейцарии. Влияние технологий и инновационных подходов на обучение будущих поколений, а также перспективы повышения качества и эффективности учебного процесса.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sz="1850"/>
              <a:t>Тенденции включают цифровизацию, дистанционное обучение и адаптацию к новым профессиям. Внедрение ИИ и платформ расширяет возможности обучения.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sz="1850"/>
              <a:t>Технологии, такие как виртуальные классы и платформы, делают обучение более доступным и гибким, увеличивая его эффективность и персонализацию.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sz="1830"/>
              <a:t>Прогнозы предполагают рост роли технологий, междисциплинарных программ и сотрудничества с промышленностью для подготовки конкурентоспособных кадров.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sz="4670"/>
              <a:t>Введение в внеурочное образование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sz="2310"/>
              <a:t>Внеурочное образование — это форма обучения, дополняющая школьную программу, способствующая развитию личности, социальной адаптации и профессиональных навыков. В Швейцарии оно играет важную роль в формировании гармонично развитых граждан.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sz="2340"/>
              <a:t>Основные цели внеурочного образования — развитие творческих и коммуникативных навыков, социализация, расширение кругозора и подготовка к будущей профессии. Оно помогает формировать практические умения и личностные качества.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sz="2340"/>
              <a:t>Внеурочное образование способствует самореализации, укреплению межличностных связей и развитию практических компетенций. В Швейцарии оно важен для воспитания разносторонне развитых граждан и повышения качества образования.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4760"/>
              <a:t>Формы внеурочного образования</a:t>
            </a:r>
          </a:p>
        </p:txBody>
      </p:sp>
      <p:pic>
        <p:nvPicPr>
          <p:cNvPr id="3" name="Picture Placeholder 2" descr="image.jpg"/>
          <p:cNvPicPr>
            <a:picLocks noGrp="1" noChangeAspect="1"/>
          </p:cNvPicPr>
          <p:nvPr>
            <p:ph type="pic" idx="2"/>
          </p:nvPr>
        </p:nvPicPr>
        <p:blipFill>
          <a:blip r:embed="rId2"/>
          <a:srcRect l="26245" r="26245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sz="2645"/>
              <a:t>Обзор различных форм внеурочного образования: кружки, секции, клубы. Влияние форм на развитие навыков и интересов детей в Швейцарии.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sz="1910"/>
              <a:t>Внеурочные формы включают кружки, секции и клубы. Они развивают социальные навыки, творческое мышление и интересы детей.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sz="1889"/>
              <a:t>В Швейцарии популярны спортивные секции, художественные кружки и робототехнические клубы, укрепляя командный дух и креативность.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sz="1930"/>
              <a:t>Такие формы помогают развивать лидерство, креативность и интересы, формируя личностные качества и навыки у детей.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7020"/>
              <a:t>Дополнительное образование в Швейцарии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sz="2270"/>
              <a:t>Дополнительное образование дополняет основное обучение, способствует профессиональному росту и личностному развитию. В Швейцарии популярны языковые курсы, курсы искусства и спорта, а также профессиональные тренинги. Оно важно для адаптации к рынку труда и расширения возможностей. Примеры программ включают курсы в университетах и частных школах.</a:t>
            </a:r>
          </a:p>
        </p:txBody>
      </p:sp>
      <p:pic>
        <p:nvPicPr>
          <p:cNvPr id="4" name="Picture Placeholder 3" descr="image.jpg"/>
          <p:cNvPicPr>
            <a:picLocks noGrp="1" noChangeAspect="1"/>
          </p:cNvPicPr>
          <p:nvPr>
            <p:ph type="pic" idx="2"/>
          </p:nvPr>
        </p:nvPicPr>
        <p:blipFill>
          <a:blip r:embed="rId2"/>
          <a:srcRect l="26245" r="26245"/>
          <a:stretch>
            <a:fillRect/>
          </a:stretch>
        </p:blipFill>
        <p:spPr/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1" descr="image.jpg"/>
          <p:cNvPicPr>
            <a:picLocks noGrp="1" noChangeAspect="1"/>
          </p:cNvPicPr>
          <p:nvPr>
            <p:ph type="pic" idx="2"/>
          </p:nvPr>
        </p:nvPicPr>
        <p:blipFill>
          <a:blip r:embed="rId2"/>
          <a:srcRect t="13674" b="13674"/>
          <a:stretch>
            <a:fillRect/>
          </a:stretch>
        </p:blipFill>
        <p:spPr/>
      </p:pic>
      <p:pic>
        <p:nvPicPr>
          <p:cNvPr id="3" name="Picture Placeholder 2" descr="image.jpg"/>
          <p:cNvPicPr>
            <a:picLocks noGrp="1" noChangeAspect="1"/>
          </p:cNvPicPr>
          <p:nvPr>
            <p:ph type="pic" idx="3"/>
          </p:nvPr>
        </p:nvPicPr>
        <p:blipFill>
          <a:blip r:embed="rId3"/>
          <a:srcRect l="1585" r="1585"/>
          <a:stretch>
            <a:fillRect/>
          </a:stretch>
        </p:blipFill>
        <p:spPr/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5760"/>
              <a:t>Влияние внеурочного образования на успеваемость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sz="2039"/>
              <a:t>Роль внеурочной деятельности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4"/>
          </p:nvPr>
        </p:nvSpPr>
        <p:spPr/>
        <p:txBody>
          <a:bodyPr/>
          <a:lstStyle/>
          <a:p>
            <a:r>
              <a:rPr sz="1870"/>
              <a:t>Исследования показывают, что студенты, участвующие в внеурочных программах, демонстрируют лучшие показатели. Внеурочная деятельность развивает навыки саморегуляции, командной работы и критического мышления, что влияет на успех.</a:t>
            </a:r>
          </a:p>
        </p:txBody>
      </p:sp>
      <p:sp>
        <p:nvSpPr>
          <p:cNvPr id="7" name="Subtitle 6"/>
          <p:cNvSpPr>
            <a:spLocks noGrp="1"/>
          </p:cNvSpPr>
          <p:nvPr>
            <p:ph type="subTitle" idx="5"/>
          </p:nvPr>
        </p:nvSpPr>
        <p:spPr/>
        <p:txBody>
          <a:bodyPr/>
          <a:lstStyle/>
          <a:p>
            <a:r>
              <a:rPr sz="1960"/>
              <a:t>Практические примеры и рекомендации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idx="6"/>
          </p:nvPr>
        </p:nvSpPr>
        <p:spPr/>
        <p:txBody>
          <a:bodyPr/>
          <a:lstStyle/>
          <a:p>
            <a:r>
              <a:rPr sz="1910"/>
              <a:t>Успешные студенты участвуют в клубах, спортивных секциях и волонтёрских проектах. Родителям и педагогам стоит поощрять участие в таких мероприятиях и создавать условия для развития внеучебных интересов.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4540"/>
              <a:t>Проблемы и вызовы внеурочного образования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sz="2430"/>
              <a:t>Недостаточное финансирование ограничивает развитие программ, доступность затруднена для удалённых и социально-уязвимых групп, качество страдает из-за нехватки квалифицированных педагогов. Решения: увеличение финансирования, дистанционные платформы, повышение квалификации.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Содержание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t>Общие сведения о стране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t>Дошкольное образование , среднее образование и Высшее образование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t>Внеурочное и дополнительное образование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sz="4510"/>
              <a:t>Будущее внеурочного и дополнительного образования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sz="2410"/>
              <a:t>Тенденции развития включают интеграцию цифровых технологий, таких как онлайн-платформы, мобильные приложения и виртуальная реальность, что расширяет доступность и персонализацию обучения.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sz="2380"/>
              <a:t>Роль инноваций заключается в использовании искусственного интеллекта и аналитики данных для адаптации программ и оценки эффективности внеурочных мероприятий, что повышает их качество и привлекательность.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sz="2360"/>
              <a:t>Прогнозы на будущее предполагают увеличение сотрудничества между образовательными учреждениями, бизнесом и государством для создания более гибких и ориентированных на потребности рынка навыков программ обучения.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sz="4800"/>
              <a:t>Заключения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sz="2420"/>
              <a:t>Швейцария уникальна благодаря своей природной красоте, стабильной экономике и богатому культурному наследию. Эти аспекты создают гармонию между природой, традициями и инновациями.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sz="2390"/>
              <a:t>Страна сочетает инновационные подходы с сохранением традиций, что способствует устойчивому развитию и стабильности. Это делает Швейцарию примером гармоничного сосуществования технологий и культуры.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sz="2430"/>
              <a:t>Будущее требует развития традиций, внедрения инноваций и укрепления межкультурных связей. Понимание Швейцарии поможет решать глобальные вызовы и использовать новые возможности.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t>Использованная литература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t>1. Schweizerische Eidgenossenschaft. Образование в Швейцарии: системы и особенности. Журнал образования и культуры, 2020.</a:t>
            </a:r>
          </a:p>
          <a:p>
            <a:r>
              <a:t>2. Мюллер, Г. В. Развитие дошкольного образования в Швейцарии. Международный журнал педагогики, 2019.</a:t>
            </a:r>
          </a:p>
          <a:p>
            <a:r>
              <a:t>3. Ганс, Л. Влияние внеурочной деятельности на развитие детей в Швейцарии. Образовательные исследования, 2021.</a:t>
            </a:r>
          </a:p>
          <a:p>
            <a:r>
              <a:t>4. Кобер, А. Современные тенденции в системе высшего образования Швейцарии. Журнал университетских исследований, 2018.</a:t>
            </a:r>
          </a:p>
          <a:p>
            <a:r>
              <a:t>5. Бенджамин, Т. Экономика и культура Швейцарии: роль образования. Международные обзоры, 2022.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sz="4740"/>
              <a:t>Общие сведения о Швейцарии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sz="2520"/>
              <a:t>Географическое положение: сердце Европы, альпийская страна с границами с Германией, Францией, Италией, Австрией и Лихтенштейном.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sz="2529"/>
              <a:t>Столица и города: Берн — административная столица; крупные города — Цюрих, Женева, Базель, Лугано.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sz="2510"/>
              <a:t>Языки и население: официальные языки — немецкий, французский, итальянский и ретороманский; население — около 8,5 миллионов человек.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sz="4800"/>
              <a:t>География и климат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sz="2280"/>
              <a:t>Географические особенности Швейцарии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sz="1910"/>
              <a:t>Швейцария расположена в центре Европы, с разнообразным рельефом: Альпы на юге, плоскости на севере и долины. Горы создают уникальный ландшафт и климатические условия.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sz="1930"/>
              <a:t>Реки, такие как Рейн и Рона, и крупные озёра — Женевское, Констанцское и Лугано — формируют важные природные ресурсы и влияют на транспорт и водоснабжение.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sz="2290"/>
              <a:t>Климатические условия и их влияние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sz="1939"/>
              <a:t>Климат варьирует от умеренного в равнинных районах до альпийского в горах. Высота и рельеф влияют на температуру и осадки, создавая сезонные различия.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sz="1960"/>
              <a:t>Климатические условия оказывают влияние на сельское хозяйство и туризм: в горах — зимние виды спорта, а в низинах — виноградарство и фермерство.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4800"/>
              <a:t>Экономика Швейцарии</a:t>
            </a:r>
          </a:p>
        </p:txBody>
      </p:sp>
      <p:pic>
        <p:nvPicPr>
          <p:cNvPr id="3" name="Picture Placeholder 2" descr="image.jpg"/>
          <p:cNvPicPr>
            <a:picLocks noGrp="1" noChangeAspect="1"/>
          </p:cNvPicPr>
          <p:nvPr>
            <p:ph type="pic" idx="2"/>
          </p:nvPr>
        </p:nvPicPr>
        <p:blipFill>
          <a:blip r:embed="rId2"/>
          <a:srcRect l="26334" r="26334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sz="2550"/>
              <a:t>Экономика Швейцарии характеризуется развитым банковским сектором, высоким уровнем туризма и эффективным сельским хозяйством. Внутренний ВВП и уровень жизни здесь одни из самых высоких в мире, что делает страну важным финансовым и туристическим центром.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sz="1810"/>
              <a:t>Банковский сектор — ключевая часть экономики, обеспечивая стабильность и привлекая международные инвестиции. Швейцарские банки славятся конфиденциальностью.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sz="1780"/>
              <a:t>Туризм — важная отрасль, привлекающая миллионы благодаря Альпам, зимним курортам и культурным достопримечательностям, что способствует развитию гостиниц и транспорта.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sz="1900"/>
              <a:t>Сельское хозяйство включает сыр, шоколад и фрукты. Хотя его вклад в ВВП мал, оно играет важную роль в экспорте и традициях.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sz="4800"/>
              <a:t>Культура и традиции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sz="2810"/>
              <a:t>Культурное наследие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sz="2130"/>
              <a:t>Швейцария славится своим богатым культурным наследием, включающим искусство, музыку и фестивали, такие как Карнавал в Базеле и фестиваль Фестхайм. Известные композиторы — Вебер и Григ.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sz="2750"/>
              <a:t>Многоязычие и его влияние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sz="2110"/>
              <a:t>В Швейцарии официальными языками являются немецкий, французский, итальянский и ретороманский. Это влияет на культуру, литературу и межкультурный диалог, обогащая национальный характер и праздники.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sz="2590"/>
              <a:t>Культурное взаимодействие и современность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sz="2110"/>
              <a:t>Традиционные элементы гармонично сочетаются с современными тенденциями в кино, моде и дизайне. Это способствует развитию туризма и обмену культурами, укрепляя уникальность швейцарской культуры.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sz="4800"/>
              <a:t>Политическая система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sz="2640"/>
              <a:t>Структура правительства: федеративная система с федеральным собранием, включающим две палаты, и Федеральным советом как исполнительным органом.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sz="2630"/>
              <a:t>Основные политические партии: Христо-демократы, социалисты, фри-демократы и другие, формирующие коалиционное правительство в мультипартийной системе.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sz="2600"/>
              <a:t>Выборы проходят каждые четыре года по пропорциональной системе, а граждане активно участвуют через референдумы и инициативы, что отражает особенности прямой демократии.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5040"/>
              <a:t>Туризм в Швейцарии</a:t>
            </a:r>
          </a:p>
        </p:txBody>
      </p:sp>
      <p:pic>
        <p:nvPicPr>
          <p:cNvPr id="3" name="Picture Placeholder 2" descr="image.jpg"/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2902" r="2902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sz="2430"/>
              <a:t>Популярные направления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sz="2030"/>
              <a:t>Альпийские горы, исторические города, культурные достопримечательности. Туризм способствует развитию экономики и международного имиджа страны.</a:t>
            </a:r>
          </a:p>
        </p:txBody>
      </p:sp>
      <p:pic>
        <p:nvPicPr>
          <p:cNvPr id="6" name="Picture Placeholder 5" descr="image.jpg"/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1418" r="1418"/>
          <a:stretch>
            <a:fillRect/>
          </a:stretch>
        </p:blipFill>
        <p:spPr/>
      </p:pic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sz="2490"/>
              <a:t>Влияние туризма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sz="2080"/>
              <a:t>Туризм в Швейцарии важен для экономики, создаёт рабочие места, привлекает инвестиции и помогает сохранять культурное наследие.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sz="4660"/>
              <a:t>Дошкольное образование в Швейцарии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sz="2210"/>
              <a:t>Обзор системы дошкольных учреждений включает детские сады, ясли и развивающие центры, ориентированные на всестороннее развитие детей и подготовку к школе.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sz="2110"/>
              <a:t>Раннее развитие важно для формирования социальных, когнитивных и моторных навыков. В Швейцарии используются различные формы ухода, такие как групповые ясли и семейные центры, обеспечивающие индивидуальный подход.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sz="2090"/>
              <a:t>Обучение основывается на игровой деятельности, проектных методиках и взаимодействии с родителями. Педагоги применяют современные педагогические практики, способствующие развитию творчества и самостоятельности у малышей.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</TotalTime>
  <Words>1558</Words>
  <Application>Microsoft Office PowerPoint</Application>
  <PresentationFormat>Произвольный</PresentationFormat>
  <Paragraphs>93</Paragraphs>
  <Slides>22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22</vt:i4>
      </vt:variant>
    </vt:vector>
  </HeadingPairs>
  <TitlesOfParts>
    <vt:vector size="28" baseType="lpstr">
      <vt:lpstr>Arial</vt:lpstr>
      <vt:lpstr>Times New Roman</vt:lpstr>
      <vt:lpstr>Satisfy</vt:lpstr>
      <vt:lpstr>Blinker</vt:lpstr>
      <vt:lpstr>Calibri</vt:lpstr>
      <vt:lpstr>Office Theme</vt:lpstr>
      <vt:lpstr>Страна Швецария</vt:lpstr>
      <vt:lpstr>Содержание</vt:lpstr>
      <vt:lpstr>Презентация PowerPoint</vt:lpstr>
      <vt:lpstr>Презентация PowerPoint</vt:lpstr>
      <vt:lpstr>Экономика Швейцарии</vt:lpstr>
      <vt:lpstr>Презентация PowerPoint</vt:lpstr>
      <vt:lpstr>Презентация PowerPoint</vt:lpstr>
      <vt:lpstr>Туризм в Швейцарии</vt:lpstr>
      <vt:lpstr>Презентация PowerPoint</vt:lpstr>
      <vt:lpstr>Среднее образование в Швейцарии</vt:lpstr>
      <vt:lpstr>Высшее образование в Швейцарии</vt:lpstr>
      <vt:lpstr>Презентация PowerPoint</vt:lpstr>
      <vt:lpstr>Качество образования в Швейцарии</vt:lpstr>
      <vt:lpstr>Будущее образования в Швейцарии</vt:lpstr>
      <vt:lpstr>Презентация PowerPoint</vt:lpstr>
      <vt:lpstr>Формы внеурочного образования</vt:lpstr>
      <vt:lpstr>Дополнительное образование в Швейцарии</vt:lpstr>
      <vt:lpstr>Влияние внеурочного образования на успеваемость</vt:lpstr>
      <vt:lpstr>Проблемы и вызовы внеурочного образования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Страна Швецария</dc:title>
  <dc:creator>Student</dc:creator>
  <cp:lastModifiedBy>Student</cp:lastModifiedBy>
  <cp:revision>8</cp:revision>
  <dcterms:modified xsi:type="dcterms:W3CDTF">2025-10-18T13:04:09Z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XPowerLiteLastOptimized">
    <vt:lpwstr>4327696</vt:lpwstr>
  </property>
  <property fmtid="{D5CDD505-2E9C-101B-9397-08002B2CF9AE}" pid="3" name="NXPowerLiteSettings">
    <vt:lpwstr>F7C0031C027800</vt:lpwstr>
  </property>
  <property fmtid="{D5CDD505-2E9C-101B-9397-08002B2CF9AE}" pid="4" name="NXPowerLiteVersion">
    <vt:lpwstr>D10.2.0</vt:lpwstr>
  </property>
</Properties>
</file>